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1"/>
  </p:notesMasterIdLst>
  <p:sldIdLst>
    <p:sldId id="522" r:id="rId2"/>
    <p:sldId id="533" r:id="rId3"/>
    <p:sldId id="535" r:id="rId4"/>
    <p:sldId id="534" r:id="rId5"/>
    <p:sldId id="523" r:id="rId6"/>
    <p:sldId id="524" r:id="rId7"/>
    <p:sldId id="528" r:id="rId8"/>
    <p:sldId id="529" r:id="rId9"/>
    <p:sldId id="530" r:id="rId10"/>
    <p:sldId id="531" r:id="rId11"/>
    <p:sldId id="532" r:id="rId12"/>
    <p:sldId id="526" r:id="rId13"/>
    <p:sldId id="527" r:id="rId14"/>
    <p:sldId id="363" r:id="rId15"/>
    <p:sldId id="369" r:id="rId16"/>
    <p:sldId id="370" r:id="rId17"/>
    <p:sldId id="371" r:id="rId18"/>
    <p:sldId id="372" r:id="rId19"/>
    <p:sldId id="373" r:id="rId20"/>
    <p:sldId id="374" r:id="rId21"/>
    <p:sldId id="376" r:id="rId22"/>
    <p:sldId id="375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640" r:id="rId33"/>
    <p:sldId id="386" r:id="rId34"/>
    <p:sldId id="639" r:id="rId35"/>
    <p:sldId id="387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536" r:id="rId56"/>
    <p:sldId id="537" r:id="rId57"/>
    <p:sldId id="538" r:id="rId58"/>
    <p:sldId id="539" r:id="rId59"/>
    <p:sldId id="540" r:id="rId60"/>
    <p:sldId id="541" r:id="rId61"/>
    <p:sldId id="542" r:id="rId62"/>
    <p:sldId id="543" r:id="rId63"/>
    <p:sldId id="544" r:id="rId64"/>
    <p:sldId id="545" r:id="rId65"/>
    <p:sldId id="546" r:id="rId66"/>
    <p:sldId id="638" r:id="rId67"/>
    <p:sldId id="548" r:id="rId68"/>
    <p:sldId id="549" r:id="rId69"/>
    <p:sldId id="550" r:id="rId70"/>
    <p:sldId id="551" r:id="rId71"/>
    <p:sldId id="552" r:id="rId72"/>
    <p:sldId id="553" r:id="rId73"/>
    <p:sldId id="554" r:id="rId74"/>
    <p:sldId id="555" r:id="rId75"/>
    <p:sldId id="556" r:id="rId76"/>
    <p:sldId id="557" r:id="rId77"/>
    <p:sldId id="558" r:id="rId78"/>
    <p:sldId id="559" r:id="rId79"/>
    <p:sldId id="560" r:id="rId80"/>
    <p:sldId id="561" r:id="rId81"/>
    <p:sldId id="562" r:id="rId82"/>
    <p:sldId id="563" r:id="rId83"/>
    <p:sldId id="564" r:id="rId84"/>
    <p:sldId id="565" r:id="rId85"/>
    <p:sldId id="566" r:id="rId86"/>
    <p:sldId id="567" r:id="rId87"/>
    <p:sldId id="568" r:id="rId88"/>
    <p:sldId id="569" r:id="rId89"/>
    <p:sldId id="570" r:id="rId90"/>
    <p:sldId id="571" r:id="rId91"/>
    <p:sldId id="572" r:id="rId92"/>
    <p:sldId id="573" r:id="rId93"/>
    <p:sldId id="574" r:id="rId94"/>
    <p:sldId id="575" r:id="rId95"/>
    <p:sldId id="576" r:id="rId96"/>
    <p:sldId id="577" r:id="rId97"/>
    <p:sldId id="578" r:id="rId98"/>
    <p:sldId id="579" r:id="rId99"/>
    <p:sldId id="580" r:id="rId100"/>
    <p:sldId id="581" r:id="rId101"/>
    <p:sldId id="582" r:id="rId102"/>
    <p:sldId id="583" r:id="rId103"/>
    <p:sldId id="584" r:id="rId104"/>
    <p:sldId id="585" r:id="rId105"/>
    <p:sldId id="586" r:id="rId106"/>
    <p:sldId id="587" r:id="rId107"/>
    <p:sldId id="588" r:id="rId108"/>
    <p:sldId id="589" r:id="rId109"/>
    <p:sldId id="590" r:id="rId110"/>
    <p:sldId id="591" r:id="rId111"/>
    <p:sldId id="592" r:id="rId112"/>
    <p:sldId id="593" r:id="rId113"/>
    <p:sldId id="594" r:id="rId114"/>
    <p:sldId id="597" r:id="rId115"/>
    <p:sldId id="595" r:id="rId116"/>
    <p:sldId id="596" r:id="rId117"/>
    <p:sldId id="598" r:id="rId118"/>
    <p:sldId id="599" r:id="rId119"/>
    <p:sldId id="600" r:id="rId120"/>
    <p:sldId id="601" r:id="rId121"/>
    <p:sldId id="602" r:id="rId122"/>
    <p:sldId id="603" r:id="rId123"/>
    <p:sldId id="604" r:id="rId124"/>
    <p:sldId id="605" r:id="rId125"/>
    <p:sldId id="606" r:id="rId126"/>
    <p:sldId id="607" r:id="rId127"/>
    <p:sldId id="608" r:id="rId128"/>
    <p:sldId id="609" r:id="rId129"/>
    <p:sldId id="610" r:id="rId130"/>
    <p:sldId id="611" r:id="rId131"/>
    <p:sldId id="612" r:id="rId132"/>
    <p:sldId id="613" r:id="rId133"/>
    <p:sldId id="614" r:id="rId134"/>
    <p:sldId id="615" r:id="rId135"/>
    <p:sldId id="616" r:id="rId136"/>
    <p:sldId id="617" r:id="rId137"/>
    <p:sldId id="618" r:id="rId138"/>
    <p:sldId id="619" r:id="rId139"/>
    <p:sldId id="620" r:id="rId140"/>
    <p:sldId id="621" r:id="rId141"/>
    <p:sldId id="622" r:id="rId142"/>
    <p:sldId id="623" r:id="rId143"/>
    <p:sldId id="624" r:id="rId144"/>
    <p:sldId id="625" r:id="rId145"/>
    <p:sldId id="626" r:id="rId146"/>
    <p:sldId id="627" r:id="rId147"/>
    <p:sldId id="628" r:id="rId148"/>
    <p:sldId id="629" r:id="rId149"/>
    <p:sldId id="630" r:id="rId150"/>
    <p:sldId id="631" r:id="rId151"/>
    <p:sldId id="632" r:id="rId152"/>
    <p:sldId id="633" r:id="rId153"/>
    <p:sldId id="634" r:id="rId154"/>
    <p:sldId id="635" r:id="rId155"/>
    <p:sldId id="636" r:id="rId156"/>
    <p:sldId id="637" r:id="rId157"/>
    <p:sldId id="641" r:id="rId158"/>
    <p:sldId id="419" r:id="rId159"/>
    <p:sldId id="328" r:id="rId160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5" autoAdjust="0"/>
    <p:restoredTop sz="94340" autoAdjust="0"/>
  </p:normalViewPr>
  <p:slideViewPr>
    <p:cSldViewPr>
      <p:cViewPr>
        <p:scale>
          <a:sx n="70" d="100"/>
          <a:sy n="70" d="100"/>
        </p:scale>
        <p:origin x="-571" y="-3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466" cy="50028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074" y="0"/>
            <a:ext cx="2985465" cy="50028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4D261F-F1F3-473B-9A49-A55945B384F2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30" y="4759200"/>
            <a:ext cx="5511505" cy="45090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784"/>
            <a:ext cx="2985466" cy="5019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074" y="9516784"/>
            <a:ext cx="2985465" cy="5019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E3F24A-6E6C-4C94-BF1F-39829C022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97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52475"/>
            <a:ext cx="5006975" cy="3756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>
          <a:xfrm>
            <a:off x="688817" y="4760117"/>
            <a:ext cx="5510530" cy="4508503"/>
          </a:xfrm>
          <a:noFill/>
          <a:ln/>
        </p:spPr>
        <p:txBody>
          <a:bodyPr lIns="91430" tIns="45716" rIns="91430" bIns="45716"/>
          <a:lstStyle/>
          <a:p>
            <a:endParaRPr lang="ru-RU" smtClean="0"/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3901698" y="9517070"/>
            <a:ext cx="2984871" cy="50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 anchor="b"/>
          <a:lstStyle/>
          <a:p>
            <a:pPr algn="r"/>
            <a:fld id="{99D99A67-0C17-4009-B4B7-EFB46F2FC9EB}" type="slidenum">
              <a:rPr lang="ru-RU" sz="1200" b="1">
                <a:latin typeface="Comic Sans MS" pitchFamily="66" charset="0"/>
              </a:rPr>
              <a:pPr algn="r"/>
              <a:t>22</a:t>
            </a:fld>
            <a:endParaRPr lang="ru-RU" sz="1200" b="1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f591f52d9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f591f52d9_1_4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f591f52d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f591f52d9_1_5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ffd91dc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ffd91dc0a_0_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f591f52d9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f591f52d9_1_6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f591f52d9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f591f52d9_1_6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f591f52d9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f591f52d9_1_7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f591f52d9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f591f52d9_1_7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f550719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f550719a9_0_1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affd91dc0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affd91dc0a_0_3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f591f52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f591f52d9_1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f591f52d9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f591f52d9_1_8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f591f52d9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f591f52d9_1_9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f591f52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f591f52d9_0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00eda79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00eda7956_0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f591f52d9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f591f52d9_1_1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f591f52d9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f591f52d9_1_2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f591f52d9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f591f52d9_1_2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f623a5c0c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f623a5c0c_0_31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f591f52d9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af591f52d9_1_10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f550719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f550719a9_0_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f591f52d9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f591f52d9_1_3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af550719a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af550719a9_0_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ffd91dc0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affd91dc0a_0_2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ffd91dc0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affd91dc0a_0_4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04c7f96f9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04c7f96f9_1_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5cba0f1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5cba0f1fa_0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f623a5c0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af623a5c0c_0_1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f623a5c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f623a5c0c_0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f623a5c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af623a5c0c_0_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f623a5c0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f623a5c0c_0_1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f623a5c0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af623a5c0c_0_2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f591f52d9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f591f52d9_1_3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af623a5c0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af623a5c0c_0_3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f623a5c0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f623a5c0c_0_4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f623a5c0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f623a5c0c_0_5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f623a5c0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f623a5c0c_0_5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f623a5c0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af623a5c0c_0_6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f623a5c0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f623a5c0c_0_6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af623a5c0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af623a5c0c_0_7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f623a5c0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f623a5c0c_0_9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f623a5c0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f623a5c0c_0_8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af623a5c0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af623a5c0c_0_8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04c7f96f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04c7f96f9_1_1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af623a5c0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af623a5c0c_0_10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f623a5c0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f623a5c0c_0_12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af623a5c0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af623a5c0c_0_11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b04c7f96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b04c7f96f9_1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af623a5c0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af623a5c0c_0_1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af623a5c0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af623a5c0c_0_14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af623a5c0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af623a5c0c_0_14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f623a5c0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f623a5c0c_0_15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af623a5c0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af623a5c0c_0_16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af623a5c0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af623a5c0c_0_17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ffd91dc0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ffd91dc0a_0_2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af623a5c0c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af623a5c0c_0_17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af623a5c0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af623a5c0c_0_18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f623a5c0c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f623a5c0c_0_19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af623a5c0c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af623a5c0c_0_19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af623a5c0c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af623a5c0c_0_20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af623a5c0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af623a5c0c_0_21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af623a5c0c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af623a5c0c_0_21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af623a5c0c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af623a5c0c_0_23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f623a5c0c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af623a5c0c_0_22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af623a5c0c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af623a5c0c_0_24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f591f52d9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f591f52d9_1_4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af623a5c0c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af623a5c0c_0_247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f623a5c0c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af623a5c0c_0_25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af623a5c0c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af623a5c0c_0_26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af623a5c0c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af623a5c0c_0_26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af623a5c0c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af623a5c0c_0_27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af623a5c0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af623a5c0c_0_28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af623a5c0c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af623a5c0c_0_28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af623a5c0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af623a5c0c_0_29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af623a5c0c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af623a5c0c_0_30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af623a5c0c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af623a5c0c_0_30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ffd91dc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ffd91dc0a_0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f623a5c0c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f623a5c0c_0_31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af623a5c0c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af623a5c0c_0_33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af623a5c0c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af623a5c0c_0_339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af623a5c0c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af623a5c0c_0_34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af623a5c0c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af623a5c0c_0_35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af623a5c0c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af623a5c0c_0_35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af623a5c0c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af623a5c0c_0_37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af623a5c0c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af623a5c0c_0_36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af623a5c0c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af623a5c0c_0_37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ffd91dc0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ffd91dc0a_0_1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24D9-97C3-4A7D-82D2-3FB4408A8F43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4CBF-0F0D-42A1-BA8D-2D3214617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BF25F-F5FE-4736-A825-ED4B7F336A97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D1505-5AF4-43D4-BDFB-F15DBBC1D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2B9F7-C3F7-4117-9799-55FF002610F8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2CA6B-6206-4AB0-9E1F-811124BEA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34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91878-0AE4-45A5-9348-C57122C22379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3B012-D519-4A0B-B1DE-C524636AB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BA141-CC2E-4C35-8946-67C761237082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93BF-7F0F-4C42-A43E-564E4FE81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FA595-4A7A-4472-B5A0-DF702A71A12E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4E9B-233E-408A-B71E-0319DCB76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99DD-A2A9-40CA-85A8-7638F47DC55D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E88C-C2AB-4169-B61D-4E2D19AB5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D5248-59A9-43FD-AF99-5FC2B7664AEC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D2D1F-2810-44E5-ABEB-8E5F777C4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32A8-C9CB-4D61-9388-7E61146386EA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3E2C-4A55-4C68-B9BF-5A059CAC9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5A6F-2A0E-4217-B7C5-92B0F15F946F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12044-6E69-45EB-A059-7A19024ED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819E6-2802-4DC8-80F4-32CC7B7E5CF0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8094-C790-40B1-B30D-D62576315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594A4C-42AE-4EC4-9532-4FC928124661}" type="datetime1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6BCEA7-A497-4689-8532-7E3044705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7.jpeg"/><Relationship Id="rId4" Type="http://schemas.openxmlformats.org/officeDocument/2006/relationships/image" Target="../media/image35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0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4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4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6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3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6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4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.nw.ru/" TargetMode="External"/><Relationship Id="rId2" Type="http://schemas.openxmlformats.org/officeDocument/2006/relationships/hyperlink" Target="mailto:miroshkina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pi.spb.ru/radiazionnaya/shkolnaya-ekologicheskaya-initsiativa" TargetMode="Externa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Relationship Id="rId9" Type="http://schemas.openxmlformats.org/officeDocument/2006/relationships/image" Target="../media/image20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13" Type="http://schemas.openxmlformats.org/officeDocument/2006/relationships/image" Target="../media/image218.jpeg"/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12" Type="http://schemas.openxmlformats.org/officeDocument/2006/relationships/image" Target="../media/image217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11" Type="http://schemas.openxmlformats.org/officeDocument/2006/relationships/image" Target="../media/image216.jpeg"/><Relationship Id="rId5" Type="http://schemas.openxmlformats.org/officeDocument/2006/relationships/image" Target="../media/image210.jpeg"/><Relationship Id="rId10" Type="http://schemas.openxmlformats.org/officeDocument/2006/relationships/image" Target="../media/image215.jpeg"/><Relationship Id="rId4" Type="http://schemas.openxmlformats.org/officeDocument/2006/relationships/image" Target="../media/image209.jpeg"/><Relationship Id="rId9" Type="http://schemas.openxmlformats.org/officeDocument/2006/relationships/image" Target="../media/image214.jpeg"/><Relationship Id="rId14" Type="http://schemas.openxmlformats.org/officeDocument/2006/relationships/image" Target="../media/image2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13" Type="http://schemas.openxmlformats.org/officeDocument/2006/relationships/image" Target="../media/image237.jpeg"/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12" Type="http://schemas.openxmlformats.org/officeDocument/2006/relationships/image" Target="../media/image236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11" Type="http://schemas.openxmlformats.org/officeDocument/2006/relationships/image" Target="../media/image235.jpeg"/><Relationship Id="rId5" Type="http://schemas.openxmlformats.org/officeDocument/2006/relationships/image" Target="../media/image229.jpeg"/><Relationship Id="rId10" Type="http://schemas.openxmlformats.org/officeDocument/2006/relationships/image" Target="../media/image234.jpe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13" Type="http://schemas.openxmlformats.org/officeDocument/2006/relationships/image" Target="../media/image249.jpeg"/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12" Type="http://schemas.openxmlformats.org/officeDocument/2006/relationships/image" Target="../media/image248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11" Type="http://schemas.openxmlformats.org/officeDocument/2006/relationships/image" Target="../media/image247.jpeg"/><Relationship Id="rId5" Type="http://schemas.openxmlformats.org/officeDocument/2006/relationships/image" Target="../media/image241.jpeg"/><Relationship Id="rId10" Type="http://schemas.openxmlformats.org/officeDocument/2006/relationships/image" Target="../media/image246.jpeg"/><Relationship Id="rId4" Type="http://schemas.openxmlformats.org/officeDocument/2006/relationships/image" Target="../media/image240.jpeg"/><Relationship Id="rId9" Type="http://schemas.openxmlformats.org/officeDocument/2006/relationships/image" Target="../media/image24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12" Type="http://schemas.openxmlformats.org/officeDocument/2006/relationships/image" Target="../media/image260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11" Type="http://schemas.openxmlformats.org/officeDocument/2006/relationships/image" Target="../media/image259.jpeg"/><Relationship Id="rId5" Type="http://schemas.openxmlformats.org/officeDocument/2006/relationships/image" Target="../media/image253.jpeg"/><Relationship Id="rId10" Type="http://schemas.openxmlformats.org/officeDocument/2006/relationships/image" Target="../media/image258.jpeg"/><Relationship Id="rId4" Type="http://schemas.openxmlformats.org/officeDocument/2006/relationships/image" Target="../media/image252.jpeg"/><Relationship Id="rId9" Type="http://schemas.openxmlformats.org/officeDocument/2006/relationships/image" Target="../media/image25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0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jpeg"/><Relationship Id="rId3" Type="http://schemas.openxmlformats.org/officeDocument/2006/relationships/image" Target="../media/image321.jpeg"/><Relationship Id="rId7" Type="http://schemas.openxmlformats.org/officeDocument/2006/relationships/image" Target="../media/image3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4.jpeg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2.jpeg"/><Relationship Id="rId4" Type="http://schemas.openxmlformats.org/officeDocument/2006/relationships/image" Target="../media/image33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6.jpeg"/><Relationship Id="rId5" Type="http://schemas.openxmlformats.org/officeDocument/2006/relationships/image" Target="../media/image335.jpeg"/><Relationship Id="rId4" Type="http://schemas.openxmlformats.org/officeDocument/2006/relationships/image" Target="../media/image33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9.jpeg"/><Relationship Id="rId4" Type="http://schemas.openxmlformats.org/officeDocument/2006/relationships/image" Target="../media/image3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66738"/>
          </a:xfrm>
        </p:spPr>
        <p:txBody>
          <a:bodyPr/>
          <a:lstStyle/>
          <a:p>
            <a:pPr eaLnBrk="1" hangingPunct="1"/>
            <a:r>
              <a:rPr lang="ru-RU" altLang="ru-RU" sz="1800" b="1" dirty="0" smtClean="0"/>
              <a:t>9</a:t>
            </a:r>
            <a:r>
              <a:rPr lang="ru-RU" altLang="ru-RU" sz="1800" b="1" dirty="0" smtClean="0">
                <a:latin typeface="Comic Sans MS" pitchFamily="66" charset="0"/>
              </a:rPr>
              <a:t> декабря 2020 года.  Гатчина, </a:t>
            </a:r>
            <a:r>
              <a:rPr lang="ru-RU" altLang="ru-RU" sz="1800" b="1" dirty="0" smtClean="0"/>
              <a:t>НИЦ «Курчатовский институт» - </a:t>
            </a:r>
            <a:r>
              <a:rPr lang="ru-RU" altLang="ru-RU" sz="1800" b="1" dirty="0" smtClean="0">
                <a:latin typeface="Comic Sans MS" pitchFamily="66" charset="0"/>
              </a:rPr>
              <a:t>ПИЯФ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C00000"/>
                </a:solidFill>
              </a:rPr>
              <a:t>Итоговая конференция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C00000"/>
                </a:solidFill>
              </a:rPr>
              <a:t>по программе «Школьная экологическая инициатива»</a:t>
            </a:r>
          </a:p>
          <a:p>
            <a:pPr algn="ctr" eaLnBrk="1" hangingPunct="1"/>
            <a:r>
              <a:rPr lang="ru-RU" altLang="ru-RU" sz="2400" b="1" dirty="0">
                <a:solidFill>
                  <a:srgbClr val="C00000"/>
                </a:solidFill>
              </a:rPr>
              <a:t>по проекту «Молодые таланты -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2020»</a:t>
            </a:r>
            <a:endParaRPr lang="ru-RU" altLang="ru-RU" sz="2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052" name="Picture 9" descr="ФОТО ПИЯФ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8" y="2845345"/>
            <a:ext cx="38163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0" y="5715000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</a:rPr>
              <a:t>Руководитель проекта С. М. Мирошкина</a:t>
            </a:r>
            <a:r>
              <a:rPr lang="ru-RU" altLang="ru-RU" dirty="0">
                <a:solidFill>
                  <a:schemeClr val="tx2"/>
                </a:solidFill>
              </a:rPr>
              <a:t> </a:t>
            </a:r>
            <a:br>
              <a:rPr lang="ru-RU" altLang="ru-RU" dirty="0">
                <a:solidFill>
                  <a:schemeClr val="tx2"/>
                </a:solidFill>
              </a:rPr>
            </a:br>
            <a:r>
              <a:rPr lang="ru-RU" altLang="ru-RU" dirty="0">
                <a:solidFill>
                  <a:schemeClr val="tx2"/>
                </a:solidFill>
              </a:rPr>
              <a:t> НИЦ «Курчатовский институт» - ПИЯФ </a:t>
            </a:r>
            <a:endParaRPr lang="ru-RU" altLang="ru-RU" b="1" dirty="0">
              <a:solidFill>
                <a:schemeClr val="tx2"/>
              </a:solidFill>
            </a:endParaRPr>
          </a:p>
          <a:p>
            <a:pPr algn="ctr" eaLnBrk="1" hangingPunct="1"/>
            <a:endParaRPr lang="ru-RU" altLang="ru-RU" dirty="0">
              <a:solidFill>
                <a:srgbClr val="0033CC"/>
              </a:solidFill>
            </a:endParaRPr>
          </a:p>
          <a:p>
            <a:pPr algn="ctr"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199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Раздельный сбор мусора</a:t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в школах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ГМР, 2020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453982"/>
              </p:ext>
            </p:extLst>
          </p:nvPr>
        </p:nvGraphicFramePr>
        <p:xfrm>
          <a:off x="1619672" y="1196752"/>
          <a:ext cx="5832647" cy="5178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5540"/>
                <a:gridCol w="970532"/>
                <a:gridCol w="740503"/>
                <a:gridCol w="970532"/>
                <a:gridCol w="1575540"/>
              </a:tblGrid>
              <a:tr h="1210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учреждения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Сдано макулатуры, кг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Сдано пластика, кг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Акция по сбору макулатуры, кг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0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школа </a:t>
                      </a:r>
                      <a:r>
                        <a:rPr lang="ru-RU" sz="1500" dirty="0" err="1">
                          <a:effectLst/>
                        </a:rPr>
                        <a:t>Терволово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Эко-бокс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 err="1">
                          <a:effectLst/>
                        </a:rPr>
                        <a:t>Пудостьская</a:t>
                      </a:r>
                      <a:r>
                        <a:rPr lang="ru-RU" sz="1500" dirty="0">
                          <a:effectLst/>
                        </a:rPr>
                        <a:t> школа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5139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Эко-бокс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 err="1">
                          <a:effectLst/>
                        </a:rPr>
                        <a:t>Пламенская</a:t>
                      </a:r>
                      <a:r>
                        <a:rPr lang="ru-RU" sz="1500" dirty="0">
                          <a:effectLst/>
                        </a:rPr>
                        <a:t> школа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Эко-бокс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Кобринская школа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Эко-бокс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Пригородная школа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406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школа "Апекс"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196,00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0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Минская школа-д/с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201,00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Эко-бокс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6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ИТОГО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dirty="0">
                          <a:effectLst/>
                        </a:rPr>
                        <a:t>397,00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dirty="0">
                          <a:effectLst/>
                        </a:rPr>
                        <a:t>14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dirty="0">
                          <a:effectLst/>
                        </a:rPr>
                        <a:t>5339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5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 №11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00" name="Google Shape;300;p4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01" name="Google Shape;301;p4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779" y="1916840"/>
            <a:ext cx="2101375" cy="373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476" y="1916832"/>
            <a:ext cx="2101375" cy="3736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7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Базовая школа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81"/>
          <a:stretch/>
        </p:blipFill>
        <p:spPr>
          <a:xfrm rot="10800000">
            <a:off x="2789350" y="1772816"/>
            <a:ext cx="3049474" cy="3646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6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/>
          </p:nvPr>
        </p:nvSpPr>
        <p:spPr>
          <a:xfrm>
            <a:off x="227864" y="2334264"/>
            <a:ext cx="8520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НАГРАЖДЕНИЕ </a:t>
            </a:r>
            <a:b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ПОЧЕТНЫМИ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ГРАМОТАМИ ПИЯФ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>
            <a:spLocks noGrp="1"/>
          </p:cNvSpPr>
          <p:nvPr>
            <p:ph type="title"/>
          </p:nvPr>
        </p:nvSpPr>
        <p:spPr>
          <a:xfrm>
            <a:off x="515896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Веревская СОШ     </a:t>
            </a:r>
            <a:r>
              <a:rPr lang="ru" sz="2800" dirty="0">
                <a:solidFill>
                  <a:schemeClr val="tx1"/>
                </a:solidFill>
                <a:latin typeface="Comic Sans MS" pitchFamily="66" charset="0"/>
              </a:rPr>
              <a:t>ПОЧЕТНЫЕ ГРАМОТЫ</a:t>
            </a:r>
            <a:endParaRPr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14" name="Google Shape;314;p4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15" name="Google Shape;315;p4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566" y="1536634"/>
            <a:ext cx="2959402" cy="419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536634"/>
            <a:ext cx="2900300" cy="4196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5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7"/>
          <p:cNvSpPr txBox="1">
            <a:spLocks noGrp="1"/>
          </p:cNvSpPr>
          <p:nvPr>
            <p:ph type="title"/>
          </p:nvPr>
        </p:nvSpPr>
        <p:spPr>
          <a:xfrm>
            <a:off x="0" y="461884"/>
            <a:ext cx="914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Веревская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 -детский сад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22" name="Google Shape;322;p4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23" name="Google Shape;323;p4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526299"/>
            <a:ext cx="2894192" cy="41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144" y="1526301"/>
            <a:ext cx="2894192" cy="4134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1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"/>
          <p:cNvSpPr txBox="1">
            <a:spLocks noGrp="1"/>
          </p:cNvSpPr>
          <p:nvPr>
            <p:ph type="title"/>
          </p:nvPr>
        </p:nvSpPr>
        <p:spPr>
          <a:xfrm>
            <a:off x="1" y="474368"/>
            <a:ext cx="9143999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Войсковицкая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ДШИ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30" name="Google Shape;330;p48"/>
          <p:cNvSpPr txBox="1">
            <a:spLocks noGrp="1"/>
          </p:cNvSpPr>
          <p:nvPr>
            <p:ph type="body" idx="1"/>
          </p:nvPr>
        </p:nvSpPr>
        <p:spPr>
          <a:xfrm>
            <a:off x="-197750" y="2024300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31" name="Google Shape;331;p4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4334"/>
            <a:ext cx="2192828" cy="31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937969"/>
            <a:ext cx="2192828" cy="315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428" y="1937977"/>
            <a:ext cx="2192828" cy="31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8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952" y="1937968"/>
            <a:ext cx="2066552" cy="3150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6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9"/>
          <p:cNvSpPr txBox="1">
            <a:spLocks noGrp="1"/>
          </p:cNvSpPr>
          <p:nvPr>
            <p:ph type="title"/>
          </p:nvPr>
        </p:nvSpPr>
        <p:spPr>
          <a:xfrm>
            <a:off x="0" y="651648"/>
            <a:ext cx="9144000" cy="1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Вырицкая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 №1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40" name="Google Shape;340;p4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1" name="Google Shape;341;p4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844844"/>
            <a:ext cx="2788750" cy="394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105" y="1844824"/>
            <a:ext cx="2788750" cy="3944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65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>
            <a:spLocks noGrp="1"/>
          </p:cNvSpPr>
          <p:nvPr>
            <p:ph type="title"/>
          </p:nvPr>
        </p:nvSpPr>
        <p:spPr>
          <a:xfrm>
            <a:off x="0" y="577168"/>
            <a:ext cx="906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ДДТ«Журавушка» и РЦДТ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48" name="Google Shape;348;p5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9" name="Google Shape;349;p5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617" y="1772833"/>
            <a:ext cx="2843346" cy="41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992" y="1688624"/>
            <a:ext cx="2843352" cy="4116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7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1"/>
          <p:cNvSpPr txBox="1">
            <a:spLocks noGrp="1"/>
          </p:cNvSpPr>
          <p:nvPr>
            <p:ph type="title"/>
          </p:nvPr>
        </p:nvSpPr>
        <p:spPr>
          <a:xfrm>
            <a:off x="0" y="365767"/>
            <a:ext cx="9144000" cy="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</a:rPr>
              <a:t>Лицей </a:t>
            </a:r>
            <a:r>
              <a:rPr lang="ru" sz="2800" dirty="0">
                <a:solidFill>
                  <a:srgbClr val="C00000"/>
                </a:solidFill>
              </a:rPr>
              <a:t>№3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56" name="Google Shape;356;p5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" name="Google Shape;357;p5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76" y="1326230"/>
            <a:ext cx="2722074" cy="386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58;p5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293" y="1386995"/>
            <a:ext cx="2655851" cy="377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59;p5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950" y="1386995"/>
            <a:ext cx="2645506" cy="3803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1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66" name="Google Shape;366;p5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806" y="1700808"/>
            <a:ext cx="2613476" cy="387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680" y="1700808"/>
            <a:ext cx="2649640" cy="38770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5;p51"/>
          <p:cNvSpPr txBox="1">
            <a:spLocks noGrp="1"/>
          </p:cNvSpPr>
          <p:nvPr>
            <p:ph type="title"/>
          </p:nvPr>
        </p:nvSpPr>
        <p:spPr>
          <a:xfrm>
            <a:off x="0" y="365767"/>
            <a:ext cx="9144000" cy="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МБДОУ №1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85010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Раздельный сбор мусора </a:t>
            </a: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в дошкольных учреждениях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ГМР, 2020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942127"/>
              </p:ext>
            </p:extLst>
          </p:nvPr>
        </p:nvGraphicFramePr>
        <p:xfrm>
          <a:off x="1547664" y="1555877"/>
          <a:ext cx="5818783" cy="4393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1795"/>
                <a:gridCol w="968225"/>
                <a:gridCol w="738743"/>
                <a:gridCol w="968225"/>
                <a:gridCol w="1571795"/>
              </a:tblGrid>
              <a:tr h="1034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учреждения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Сдано макулатуры, кг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Сдано пластика, кг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Акция по сбору макулатуры, кг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Д/с №23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0,00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300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Эко-бокс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Д/с №26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73,00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Д/с №54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153,00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Д/с №6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153,00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Эко-бокс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СОШ №7 Д/с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0,00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2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Д/с №40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94,00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Д/с №13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221,00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Эко-бокс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Д/с №50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231,00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6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Эко-бокс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Д/с №30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33,00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Д/с №53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>
                          <a:effectLst/>
                        </a:rPr>
                        <a:t>74,00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dirty="0">
                          <a:effectLst/>
                        </a:rPr>
                        <a:t>Эко-бокс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5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900" dirty="0">
                          <a:effectLst/>
                        </a:rPr>
                        <a:t>ИТОГО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1032,00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23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3"/>
          <p:cNvSpPr txBox="1">
            <a:spLocks noGrp="1"/>
          </p:cNvSpPr>
          <p:nvPr>
            <p:ph type="title"/>
          </p:nvPr>
        </p:nvSpPr>
        <p:spPr>
          <a:xfrm>
            <a:off x="311700" y="350167"/>
            <a:ext cx="85206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МБДОУ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№12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73" name="Google Shape;373;p5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4" name="Google Shape;374;p5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675" y="1750866"/>
            <a:ext cx="2894477" cy="4198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4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>
            <a:spLocks noGrp="1"/>
          </p:cNvSpPr>
          <p:nvPr>
            <p:ph type="title"/>
          </p:nvPr>
        </p:nvSpPr>
        <p:spPr>
          <a:xfrm>
            <a:off x="0" y="295088"/>
            <a:ext cx="9144000" cy="9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МБДОУ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№24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80" name="Google Shape;380;p5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1" name="Google Shape;381;p5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687793"/>
            <a:ext cx="2939467" cy="4117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7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5"/>
          <p:cNvSpPr txBox="1">
            <a:spLocks noGrp="1"/>
          </p:cNvSpPr>
          <p:nvPr>
            <p:ph type="title"/>
          </p:nvPr>
        </p:nvSpPr>
        <p:spPr>
          <a:xfrm>
            <a:off x="0" y="390167"/>
            <a:ext cx="914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МБДОУ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№30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87" name="Google Shape;387;p5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8" name="Google Shape;388;p5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536634"/>
            <a:ext cx="3216887" cy="4340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5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6"/>
          <p:cNvSpPr txBox="1">
            <a:spLocks noGrp="1"/>
          </p:cNvSpPr>
          <p:nvPr>
            <p:ph type="title"/>
          </p:nvPr>
        </p:nvSpPr>
        <p:spPr>
          <a:xfrm>
            <a:off x="0" y="313967"/>
            <a:ext cx="914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МБДОУ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№50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94" name="Google Shape;394;p5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95" name="Google Shape;395;p5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17" y="1543470"/>
            <a:ext cx="3169951" cy="4477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9"/>
          <p:cNvSpPr txBox="1">
            <a:spLocks noGrp="1"/>
          </p:cNvSpPr>
          <p:nvPr>
            <p:ph type="title"/>
          </p:nvPr>
        </p:nvSpPr>
        <p:spPr>
          <a:xfrm>
            <a:off x="0" y="227105"/>
            <a:ext cx="91440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СОШ №7 - детский сад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18" name="Google Shape;418;p5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19" name="Google Shape;419;p5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532253"/>
            <a:ext cx="3102900" cy="455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77827" y="1489534"/>
            <a:ext cx="3150557" cy="4621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2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7"/>
          <p:cNvSpPr txBox="1">
            <a:spLocks noGrp="1"/>
          </p:cNvSpPr>
          <p:nvPr>
            <p:ph type="title"/>
          </p:nvPr>
        </p:nvSpPr>
        <p:spPr>
          <a:xfrm>
            <a:off x="0" y="504768"/>
            <a:ext cx="9144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Пудостьская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01" name="Google Shape;401;p5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02" name="Google Shape;402;p5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457252"/>
            <a:ext cx="3070440" cy="420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522" y="1548370"/>
            <a:ext cx="3057821" cy="4112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9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8"/>
          <p:cNvSpPr txBox="1">
            <a:spLocks noGrp="1"/>
          </p:cNvSpPr>
          <p:nvPr>
            <p:ph type="title"/>
          </p:nvPr>
        </p:nvSpPr>
        <p:spPr>
          <a:xfrm>
            <a:off x="0" y="243833"/>
            <a:ext cx="9144000" cy="8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Сиверская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ДШИ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09" name="Google Shape;409;p5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0" name="Google Shape;410;p5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00" y="1553939"/>
            <a:ext cx="2746302" cy="396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76" y="1553939"/>
            <a:ext cx="2746286" cy="396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751" y="1553938"/>
            <a:ext cx="2746291" cy="3963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4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0"/>
          <p:cNvSpPr txBox="1">
            <a:spLocks noGrp="1"/>
          </p:cNvSpPr>
          <p:nvPr>
            <p:ph type="title"/>
          </p:nvPr>
        </p:nvSpPr>
        <p:spPr>
          <a:xfrm>
            <a:off x="0" y="352367"/>
            <a:ext cx="9144000" cy="81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СОШ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№9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26" name="Google Shape;426;p6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27" name="Google Shape;427;p6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657" y="1536617"/>
            <a:ext cx="2952328" cy="435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536619"/>
            <a:ext cx="2952328" cy="4355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0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1"/>
          <p:cNvSpPr txBox="1">
            <a:spLocks noGrp="1"/>
          </p:cNvSpPr>
          <p:nvPr>
            <p:ph type="title"/>
          </p:nvPr>
        </p:nvSpPr>
        <p:spPr>
          <a:xfrm>
            <a:off x="0" y="377467"/>
            <a:ext cx="914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Таицкая </a:t>
            </a: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34" name="Google Shape;434;p6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5" name="Google Shape;435;p6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605" y="1752658"/>
            <a:ext cx="2852723" cy="412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421" y="1752658"/>
            <a:ext cx="2852735" cy="4124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0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2"/>
          <p:cNvSpPr txBox="1">
            <a:spLocks noGrp="1"/>
          </p:cNvSpPr>
          <p:nvPr>
            <p:ph type="title"/>
          </p:nvPr>
        </p:nvSpPr>
        <p:spPr>
          <a:xfrm>
            <a:off x="0" y="436107"/>
            <a:ext cx="9144000" cy="10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ЦТЮ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42" name="Google Shape;442;p6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43" name="Google Shape;443;p6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544867"/>
            <a:ext cx="3191786" cy="4462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6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ПОБЕДИТЕЛИ И ЛАУРЕАТЫ МЕЖДУНАРОДНОЙ</a:t>
            </a:r>
            <a:b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«Биос-олимпиады-2020»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1340768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atin typeface="Comic Sans MS" pitchFamily="66" charset="0"/>
              </a:rPr>
              <a:t>  </a:t>
            </a:r>
            <a:r>
              <a:rPr lang="ru-RU" b="1" cap="all" dirty="0" err="1" smtClean="0">
                <a:latin typeface="Comic Sans MS" pitchFamily="66" charset="0"/>
              </a:rPr>
              <a:t>Пудостьская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СОШ</a:t>
            </a:r>
            <a:r>
              <a:rPr lang="ru-RU" sz="2000" b="1" dirty="0" smtClean="0">
                <a:latin typeface="Comic Sans MS" pitchFamily="66" charset="0"/>
              </a:rPr>
              <a:t>, </a:t>
            </a:r>
            <a:r>
              <a:rPr lang="ru-RU" sz="1400" dirty="0" smtClean="0">
                <a:latin typeface="Comic Sans MS" pitchFamily="66" charset="0"/>
              </a:rPr>
              <a:t>педагоги</a:t>
            </a:r>
            <a:r>
              <a:rPr lang="ru-RU" sz="1400" dirty="0">
                <a:latin typeface="Comic Sans MS" pitchFamily="66" charset="0"/>
              </a:rPr>
              <a:t>: </a:t>
            </a:r>
            <a:r>
              <a:rPr lang="ru-RU" sz="1400" dirty="0" err="1">
                <a:latin typeface="Comic Sans MS" pitchFamily="66" charset="0"/>
              </a:rPr>
              <a:t>Абрамушина</a:t>
            </a:r>
            <a:r>
              <a:rPr lang="ru-RU" sz="1400" dirty="0">
                <a:latin typeface="Comic Sans MS" pitchFamily="66" charset="0"/>
              </a:rPr>
              <a:t> А.К.; </a:t>
            </a:r>
            <a:r>
              <a:rPr lang="ru-RU" sz="1400" dirty="0" err="1">
                <a:latin typeface="Comic Sans MS" pitchFamily="66" charset="0"/>
              </a:rPr>
              <a:t>Гондарь</a:t>
            </a:r>
            <a:r>
              <a:rPr lang="ru-RU" sz="1400" dirty="0">
                <a:latin typeface="Comic Sans MS" pitchFamily="66" charset="0"/>
              </a:rPr>
              <a:t> Е.В.; Писарева Н.В.; Ярцева Е. В</a:t>
            </a:r>
            <a:r>
              <a:rPr lang="ru-RU" sz="1400" dirty="0"/>
              <a:t>.</a:t>
            </a:r>
          </a:p>
        </p:txBody>
      </p:sp>
      <p:pic>
        <p:nvPicPr>
          <p:cNvPr id="17413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838481"/>
            <a:ext cx="1144034" cy="14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44" y="1852753"/>
            <a:ext cx="1177578" cy="145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Рисунок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838482"/>
            <a:ext cx="1144034" cy="145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Рисунок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838482"/>
            <a:ext cx="1144034" cy="14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Рисунок 7" descr="Описание: D:\2020 РАБОЧИЕ ФАЙЛЫ\2020 БИОС-ОЛИМПИАДА\ПУДОСТЬСКАЯ СОШ\ПолинаКудрявцева,11лет диплом 3 степени-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838481"/>
            <a:ext cx="1152128" cy="14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58026" y="1629977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458026" y="2941253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94931" y="5500301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3356992"/>
            <a:ext cx="904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r>
              <a:rPr lang="en-US" dirty="0" smtClean="0"/>
              <a:t>  </a:t>
            </a:r>
            <a:r>
              <a:rPr lang="ru-RU" dirty="0" smtClean="0"/>
              <a:t> </a:t>
            </a:r>
            <a:r>
              <a:rPr lang="ru-RU" sz="1400" b="1" dirty="0" smtClean="0">
                <a:latin typeface="Comic Sans MS" pitchFamily="66" charset="0"/>
              </a:rPr>
              <a:t>Глазунова        </a:t>
            </a:r>
            <a:r>
              <a:rPr lang="en-US" sz="1400" b="1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Рогозина           Поярков         </a:t>
            </a:r>
            <a:r>
              <a:rPr lang="ru-RU" sz="1400" b="1" dirty="0">
                <a:latin typeface="Comic Sans MS" pitchFamily="66" charset="0"/>
              </a:rPr>
              <a:t>Григорьева     </a:t>
            </a:r>
            <a:r>
              <a:rPr lang="ru-RU" sz="1400" b="1" dirty="0" smtClean="0">
                <a:latin typeface="Comic Sans MS" pitchFamily="66" charset="0"/>
              </a:rPr>
              <a:t>Кудрявцева </a:t>
            </a:r>
          </a:p>
          <a:p>
            <a:r>
              <a:rPr lang="ru-RU" sz="1400" b="1" dirty="0" smtClean="0">
                <a:latin typeface="Comic Sans MS" pitchFamily="66" charset="0"/>
              </a:rPr>
              <a:t>       </a:t>
            </a:r>
            <a:r>
              <a:rPr lang="en-US" sz="1400" b="1" dirty="0" smtClean="0">
                <a:latin typeface="Comic Sans MS" pitchFamily="66" charset="0"/>
              </a:rPr>
              <a:t>  </a:t>
            </a:r>
            <a:r>
              <a:rPr lang="ru-RU" sz="1400" b="1" dirty="0" smtClean="0">
                <a:latin typeface="Comic Sans MS" pitchFamily="66" charset="0"/>
              </a:rPr>
              <a:t> Ульяна        </a:t>
            </a:r>
            <a:r>
              <a:rPr lang="en-US" sz="1400" b="1" dirty="0" smtClean="0">
                <a:latin typeface="Comic Sans MS" pitchFamily="66" charset="0"/>
              </a:rPr>
              <a:t>    </a:t>
            </a:r>
            <a:r>
              <a:rPr lang="ru-RU" sz="1400" b="1" dirty="0" smtClean="0">
                <a:latin typeface="Comic Sans MS" pitchFamily="66" charset="0"/>
              </a:rPr>
              <a:t>Алиса              </a:t>
            </a:r>
            <a:r>
              <a:rPr lang="en-US" sz="1400" b="1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Лев              Таисия         Полина</a:t>
            </a:r>
            <a:endParaRPr lang="ru-RU" sz="1400" dirty="0">
              <a:latin typeface="Comic Sans MS" pitchFamily="66" charset="0"/>
            </a:endParaRPr>
          </a:p>
          <a:p>
            <a:endParaRPr lang="ru-RU" sz="1400" b="1" dirty="0">
              <a:latin typeface="Comic Sans MS" pitchFamily="66" charset="0"/>
            </a:endParaRPr>
          </a:p>
          <a:p>
            <a:r>
              <a:rPr lang="ru-RU" sz="1400" b="1" dirty="0">
                <a:latin typeface="Comic Sans MS" pitchFamily="66" charset="0"/>
              </a:rPr>
              <a:t> </a:t>
            </a:r>
          </a:p>
          <a:p>
            <a:r>
              <a:rPr lang="ru-RU" b="1" dirty="0"/>
              <a:t> 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25776" y="4113104"/>
            <a:ext cx="9002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  <a:r>
              <a:rPr lang="ru-RU" sz="2000" b="1" dirty="0" smtClean="0">
                <a:latin typeface="Comic Sans MS" pitchFamily="66" charset="0"/>
              </a:rPr>
              <a:t>ВЕРЕВСКАЯ</a:t>
            </a:r>
            <a:r>
              <a:rPr lang="ru-RU" sz="2000" dirty="0" smtClean="0">
                <a:latin typeface="Comic Sans MS" pitchFamily="66" charset="0"/>
              </a:rPr>
              <a:t> СОШ, </a:t>
            </a:r>
            <a:r>
              <a:rPr lang="ru-RU" sz="1400" dirty="0" smtClean="0">
                <a:latin typeface="Comic Sans MS" pitchFamily="66" charset="0"/>
              </a:rPr>
              <a:t>педагог -   Овсянникова </a:t>
            </a:r>
            <a:r>
              <a:rPr lang="ru-RU" sz="1400" dirty="0">
                <a:latin typeface="Comic Sans MS" pitchFamily="66" charset="0"/>
              </a:rPr>
              <a:t>И.В</a:t>
            </a:r>
            <a:r>
              <a:rPr lang="ru-RU" sz="1400" b="1" dirty="0" smtClean="0">
                <a:latin typeface="Comic Sans MS" pitchFamily="66" charset="0"/>
              </a:rPr>
              <a:t>. </a:t>
            </a:r>
            <a:r>
              <a:rPr lang="ru-RU" sz="2000" b="1" dirty="0" smtClean="0">
                <a:latin typeface="Comic Sans MS" pitchFamily="66" charset="0"/>
              </a:rPr>
              <a:t>РЦДТ </a:t>
            </a:r>
            <a:r>
              <a:rPr lang="ru-RU" sz="1400" dirty="0" smtClean="0">
                <a:latin typeface="Comic Sans MS" pitchFamily="66" charset="0"/>
              </a:rPr>
              <a:t>педагог  - Калмыкова </a:t>
            </a:r>
            <a:r>
              <a:rPr lang="ru-RU" sz="1400" dirty="0">
                <a:latin typeface="Comic Sans MS" pitchFamily="66" charset="0"/>
              </a:rPr>
              <a:t>Н.Н. </a:t>
            </a:r>
            <a:endParaRPr lang="ru-RU" sz="2000" dirty="0"/>
          </a:p>
        </p:txBody>
      </p:sp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93" y="4614808"/>
            <a:ext cx="129983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648019"/>
            <a:ext cx="12761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815" y="4631385"/>
            <a:ext cx="12761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436386" y="1804601"/>
            <a:ext cx="2712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414746" y="3290501"/>
            <a:ext cx="3145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25" name="Рисунок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663692"/>
            <a:ext cx="1311275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Рисунок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631385"/>
            <a:ext cx="1311275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219993" y="1949064"/>
            <a:ext cx="7040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6415008"/>
            <a:ext cx="874846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omic Sans MS" pitchFamily="66" charset="0"/>
              </a:rPr>
              <a:t>  </a:t>
            </a:r>
            <a:r>
              <a:rPr lang="ru-RU" sz="1200" b="1" dirty="0" smtClean="0">
                <a:latin typeface="Comic Sans MS" pitchFamily="66" charset="0"/>
              </a:rPr>
              <a:t>Котов </a:t>
            </a:r>
            <a:r>
              <a:rPr lang="ru-RU" sz="1200" b="1" dirty="0">
                <a:latin typeface="Comic Sans MS" pitchFamily="66" charset="0"/>
              </a:rPr>
              <a:t>Ярослав </a:t>
            </a:r>
            <a:r>
              <a:rPr lang="ru-RU" sz="1200" b="1" dirty="0" smtClean="0">
                <a:latin typeface="Comic Sans MS" pitchFamily="66" charset="0"/>
              </a:rPr>
              <a:t>   </a:t>
            </a:r>
            <a:r>
              <a:rPr lang="ru-RU" sz="1200" b="1" dirty="0" err="1" smtClean="0">
                <a:latin typeface="Comic Sans MS" pitchFamily="66" charset="0"/>
              </a:rPr>
              <a:t>Шведчиков</a:t>
            </a:r>
            <a:r>
              <a:rPr lang="ru-RU" sz="1200" b="1" dirty="0" smtClean="0">
                <a:latin typeface="Comic Sans MS" pitchFamily="66" charset="0"/>
              </a:rPr>
              <a:t> </a:t>
            </a:r>
            <a:r>
              <a:rPr lang="ru-RU" sz="1200" b="1" dirty="0">
                <a:latin typeface="Comic Sans MS" pitchFamily="66" charset="0"/>
              </a:rPr>
              <a:t>Александр </a:t>
            </a:r>
            <a:r>
              <a:rPr lang="en-US" sz="1200" b="1" dirty="0" smtClean="0">
                <a:latin typeface="Comic Sans MS" pitchFamily="66" charset="0"/>
              </a:rPr>
              <a:t> </a:t>
            </a:r>
            <a:r>
              <a:rPr lang="ru-RU" sz="1200" b="1" dirty="0" err="1" smtClean="0">
                <a:latin typeface="Comic Sans MS" pitchFamily="66" charset="0"/>
              </a:rPr>
              <a:t>Ждамиров</a:t>
            </a:r>
            <a:r>
              <a:rPr lang="ru-RU" sz="1200" b="1" dirty="0" smtClean="0">
                <a:latin typeface="Comic Sans MS" pitchFamily="66" charset="0"/>
              </a:rPr>
              <a:t> Артём     Михайлова </a:t>
            </a:r>
            <a:r>
              <a:rPr lang="ru-RU" sz="1200" b="1" dirty="0">
                <a:latin typeface="Comic Sans MS" pitchFamily="66" charset="0"/>
              </a:rPr>
              <a:t>Екатерина   </a:t>
            </a:r>
            <a:r>
              <a:rPr lang="ru-RU" sz="1200" b="1" dirty="0" smtClean="0">
                <a:latin typeface="Comic Sans MS" pitchFamily="66" charset="0"/>
              </a:rPr>
              <a:t>Ульянова </a:t>
            </a:r>
            <a:r>
              <a:rPr lang="ru-RU" sz="1200" b="1" dirty="0">
                <a:latin typeface="Comic Sans MS" pitchFamily="66" charset="0"/>
              </a:rPr>
              <a:t>Полина</a:t>
            </a:r>
            <a:endParaRPr lang="ru-RU" sz="12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 </a:t>
            </a: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34701"/>
            <a:ext cx="9144000" cy="2058395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Награждение депутатами Законодательного</a:t>
            </a:r>
            <a:b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собрания Ленинградской области</a:t>
            </a:r>
            <a:b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активистов проекта «Молодые таланты-2020»</a:t>
            </a:r>
            <a:b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"/>
          <p:cNvSpPr txBox="1">
            <a:spLocks noGrp="1"/>
          </p:cNvSpPr>
          <p:nvPr>
            <p:ph type="title"/>
          </p:nvPr>
        </p:nvSpPr>
        <p:spPr>
          <a:xfrm>
            <a:off x="0" y="593736"/>
            <a:ext cx="9144000" cy="2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П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редседатель </a:t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собрания Ленинградской области </a:t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наградил Движение почетной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грамотой</a:t>
            </a:r>
          </a:p>
        </p:txBody>
      </p:sp>
      <p:sp>
        <p:nvSpPr>
          <p:cNvPr id="449" name="Google Shape;449;p63"/>
          <p:cNvSpPr txBox="1">
            <a:spLocks noGrp="1"/>
          </p:cNvSpPr>
          <p:nvPr>
            <p:ph type="body" idx="1"/>
          </p:nvPr>
        </p:nvSpPr>
        <p:spPr>
          <a:xfrm>
            <a:off x="702200" y="2116800"/>
            <a:ext cx="7647900" cy="4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62453" y="1311282"/>
            <a:ext cx="3451201" cy="496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5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4"/>
          <p:cNvSpPr txBox="1">
            <a:spLocks noGrp="1"/>
          </p:cNvSpPr>
          <p:nvPr>
            <p:ph type="title"/>
          </p:nvPr>
        </p:nvSpPr>
        <p:spPr>
          <a:xfrm>
            <a:off x="0" y="219977"/>
            <a:ext cx="9144000" cy="1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собрания Л</a:t>
            </a:r>
            <a:r>
              <a:rPr lang="ru-RU" sz="1800" b="1" dirty="0" err="1">
                <a:solidFill>
                  <a:srgbClr val="C00000"/>
                </a:solidFill>
                <a:latin typeface="Comic Sans MS" pitchFamily="66" charset="0"/>
              </a:rPr>
              <a:t>енинградской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 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</a:t>
            </a:r>
            <a:r>
              <a:rPr lang="ru" sz="1800" b="1" dirty="0">
                <a:solidFill>
                  <a:schemeClr val="tx1"/>
                </a:solidFill>
                <a:latin typeface="Comic Sans MS" pitchFamily="66" charset="0"/>
              </a:rPr>
              <a:t>ПИЯФ</a:t>
            </a:r>
            <a:endParaRPr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56" name="Google Shape;456;p6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57" name="Google Shape;457;p6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" y="2359796"/>
            <a:ext cx="4248873" cy="340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425" y="2348880"/>
            <a:ext cx="4248873" cy="340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0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5"/>
          <p:cNvSpPr txBox="1">
            <a:spLocks noGrp="1"/>
          </p:cNvSpPr>
          <p:nvPr>
            <p:ph type="title"/>
          </p:nvPr>
        </p:nvSpPr>
        <p:spPr>
          <a:xfrm>
            <a:off x="0" y="-204899"/>
            <a:ext cx="9144000" cy="1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  </a:t>
            </a:r>
            <a:br>
              <a:rPr lang="ru-RU" dirty="0" smtClean="0"/>
            </a:b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Б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лагодарственные письма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от </a:t>
            </a: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собрания Л</a:t>
            </a:r>
            <a:r>
              <a:rPr lang="ru-RU" sz="1800" b="1" dirty="0" err="1">
                <a:solidFill>
                  <a:srgbClr val="C00000"/>
                </a:solidFill>
                <a:latin typeface="Comic Sans MS" pitchFamily="66" charset="0"/>
              </a:rPr>
              <a:t>енинградской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 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</a:t>
            </a:r>
            <a:r>
              <a:rPr lang="ru" sz="1800" b="1" dirty="0">
                <a:solidFill>
                  <a:schemeClr val="tx1"/>
                </a:solidFill>
                <a:latin typeface="Comic Sans MS" pitchFamily="66" charset="0"/>
              </a:rPr>
              <a:t>ПИЯФ</a:t>
            </a:r>
            <a:endParaRPr sz="1800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4" name="Google Shape;464;p6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65" name="Google Shape;465;p6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6" y="1841501"/>
            <a:ext cx="4343400" cy="367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1" y="1841501"/>
            <a:ext cx="4276725" cy="3675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9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6"/>
          <p:cNvSpPr txBox="1">
            <a:spLocks noGrp="1"/>
          </p:cNvSpPr>
          <p:nvPr>
            <p:ph type="title"/>
          </p:nvPr>
        </p:nvSpPr>
        <p:spPr>
          <a:xfrm>
            <a:off x="0" y="165467"/>
            <a:ext cx="9144000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dirty="0"/>
              <a:t>         </a:t>
            </a: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лагодарственные письма от депутата </a:t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Л</a:t>
            </a:r>
            <a:r>
              <a:rPr lang="ru-RU" sz="1800" b="1" dirty="0" err="1" smtClean="0">
                <a:solidFill>
                  <a:srgbClr val="C00000"/>
                </a:solidFill>
                <a:latin typeface="Comic Sans MS" pitchFamily="66" charset="0"/>
              </a:rPr>
              <a:t>енингрдаской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</a:t>
            </a:r>
            <a:r>
              <a:rPr lang="ru" sz="1800" b="1" dirty="0">
                <a:solidFill>
                  <a:schemeClr val="tx1"/>
                </a:solidFill>
                <a:latin typeface="Comic Sans MS" pitchFamily="66" charset="0"/>
              </a:rPr>
              <a:t>ПИЯФ</a:t>
            </a:r>
            <a:endParaRPr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72" name="Google Shape;472;p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73" name="Google Shape;473;p6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984138"/>
            <a:ext cx="4537122" cy="346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123" y="1989018"/>
            <a:ext cx="4464001" cy="3456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7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81" name="Google Shape;481;p6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1" y="2030733"/>
            <a:ext cx="4489353" cy="334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019" y="1905002"/>
            <a:ext cx="4191281" cy="3288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1;p66"/>
          <p:cNvSpPr txBox="1">
            <a:spLocks/>
          </p:cNvSpPr>
          <p:nvPr/>
        </p:nvSpPr>
        <p:spPr>
          <a:xfrm>
            <a:off x="103400" y="241667"/>
            <a:ext cx="8766900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Благодарственные письма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от депутатов Законодательного собрания Ленинградской области </a:t>
            </a:r>
            <a:r>
              <a:rPr lang="ru-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ПИЯФ</a:t>
            </a:r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89" name="Google Shape;489;p6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02" y="2163801"/>
            <a:ext cx="4313324" cy="335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150" y="2163801"/>
            <a:ext cx="4234152" cy="32919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1;p66"/>
          <p:cNvSpPr txBox="1">
            <a:spLocks/>
          </p:cNvSpPr>
          <p:nvPr/>
        </p:nvSpPr>
        <p:spPr>
          <a:xfrm>
            <a:off x="0" y="190867"/>
            <a:ext cx="9144000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Благодарственные письма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от депутата Законодательного собрания Ленинградской области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ПИЯФ</a:t>
            </a:r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97" name="Google Shape;497;p6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9" y="2218569"/>
            <a:ext cx="4335747" cy="315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1" y="2078868"/>
            <a:ext cx="4335747" cy="3154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1;p66"/>
          <p:cNvSpPr txBox="1">
            <a:spLocks/>
          </p:cNvSpPr>
          <p:nvPr/>
        </p:nvSpPr>
        <p:spPr>
          <a:xfrm>
            <a:off x="1" y="203567"/>
            <a:ext cx="9143999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Благодарственные письма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от депутатов Законодательного собрания Ленинградской области </a:t>
            </a:r>
            <a:r>
              <a:rPr lang="ru-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ПИЯФ</a:t>
            </a:r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05" name="Google Shape;505;p7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63" y="2158369"/>
            <a:ext cx="4363529" cy="314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825" y="2298233"/>
            <a:ext cx="4363556" cy="31428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1;p66"/>
          <p:cNvSpPr txBox="1">
            <a:spLocks/>
          </p:cNvSpPr>
          <p:nvPr/>
        </p:nvSpPr>
        <p:spPr>
          <a:xfrm>
            <a:off x="0" y="241667"/>
            <a:ext cx="9144000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Благодарственные письма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от депутата Законодательного собрания Ленинградской области </a:t>
            </a:r>
            <a:endParaRPr lang="en-US" sz="18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ПИЯФ</a:t>
            </a:r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13" name="Google Shape;513;p7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99" y="2176667"/>
            <a:ext cx="4206247" cy="319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7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296" y="2176667"/>
            <a:ext cx="4112004" cy="31249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1;p66"/>
          <p:cNvSpPr txBox="1">
            <a:spLocks/>
          </p:cNvSpPr>
          <p:nvPr/>
        </p:nvSpPr>
        <p:spPr>
          <a:xfrm>
            <a:off x="0" y="241667"/>
            <a:ext cx="9144000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Благодарственные письма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от депутата Законодательного собрания Ленинградской области </a:t>
            </a:r>
            <a:endParaRPr lang="en-US" sz="18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ПИЯФ</a:t>
            </a:r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ПОБЕДИТЕЛЬ ВСЕРОССИЙСКИХ </a:t>
            </a:r>
            <a:b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ЛИТЕРАТУРНЫХ КОНКУРСОВ-2020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10434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ГОРОД ВЛАДИВОСТОК, ГИМНАЗИЯ №2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389" y="1556792"/>
            <a:ext cx="1962555" cy="231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5" y="4272989"/>
            <a:ext cx="1584176" cy="24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078" y="4288669"/>
            <a:ext cx="1719106" cy="240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944" y="1556792"/>
            <a:ext cx="1603251" cy="2396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105390" y="3933056"/>
            <a:ext cx="1962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Выговский Илья</a:t>
            </a:r>
            <a:endParaRPr lang="ru-RU" sz="1400" dirty="0">
              <a:latin typeface="Comic Sans MS" pitchFamily="66" charset="0"/>
            </a:endParaRPr>
          </a:p>
          <a:p>
            <a:pPr algn="ctr"/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b="1" dirty="0">
                <a:latin typeface="Comic Sans MS" pitchFamily="66" charset="0"/>
              </a:rPr>
              <a:t> </a:t>
            </a:r>
            <a:endParaRPr lang="ru-RU" dirty="0">
              <a:latin typeface="Comic Sans MS" pitchFamily="66" charset="0"/>
            </a:endParaRPr>
          </a:p>
          <a:p>
            <a:pPr algn="ctr"/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21" name="Google Shape;521;p7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158901"/>
            <a:ext cx="4571999" cy="350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166903"/>
            <a:ext cx="4372249" cy="34558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1;p66"/>
          <p:cNvSpPr txBox="1">
            <a:spLocks/>
          </p:cNvSpPr>
          <p:nvPr/>
        </p:nvSpPr>
        <p:spPr>
          <a:xfrm>
            <a:off x="0" y="241667"/>
            <a:ext cx="9144000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Благодарственные письма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от депутатов Законодательного собрания Ленинградской области </a:t>
            </a:r>
            <a:r>
              <a:rPr lang="ru-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ПИЯФ</a:t>
            </a:r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29" name="Google Shape;529;p7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6" y="1701733"/>
            <a:ext cx="4180123" cy="309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7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326" y="1656667"/>
            <a:ext cx="4032999" cy="31298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1;p66"/>
          <p:cNvSpPr txBox="1">
            <a:spLocks/>
          </p:cNvSpPr>
          <p:nvPr/>
        </p:nvSpPr>
        <p:spPr>
          <a:xfrm>
            <a:off x="7300" y="0"/>
            <a:ext cx="9136700" cy="20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 smtClean="0"/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Благодарственные письма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от депутатов Законодательного собрания Ленинградской области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Comic Sans MS" pitchFamily="66" charset="0"/>
              </a:rPr>
              <a:t>сотрудникам ПИЯФ</a:t>
            </a:r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4"/>
          <p:cNvSpPr txBox="1">
            <a:spLocks noGrp="1"/>
          </p:cNvSpPr>
          <p:nvPr>
            <p:ph type="title"/>
          </p:nvPr>
        </p:nvSpPr>
        <p:spPr>
          <a:xfrm>
            <a:off x="1" y="393700"/>
            <a:ext cx="9143999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МБДОУ </a:t>
            </a:r>
            <a:r>
              <a:rPr lang="ru" sz="1800" b="1" dirty="0">
                <a:latin typeface="Comic Sans MS" pitchFamily="66" charset="0"/>
              </a:rPr>
              <a:t>№1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36" name="Google Shape;536;p74"/>
          <p:cNvSpPr txBox="1">
            <a:spLocks noGrp="1"/>
          </p:cNvSpPr>
          <p:nvPr>
            <p:ph type="body" idx="1"/>
          </p:nvPr>
        </p:nvSpPr>
        <p:spPr>
          <a:xfrm>
            <a:off x="0" y="1536633"/>
            <a:ext cx="88323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37" name="Google Shape;537;p7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1" y="2055225"/>
            <a:ext cx="4270804" cy="31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7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175" y="2055234"/>
            <a:ext cx="4270804" cy="3173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1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5"/>
          <p:cNvSpPr txBox="1">
            <a:spLocks noGrp="1"/>
          </p:cNvSpPr>
          <p:nvPr>
            <p:ph type="title"/>
          </p:nvPr>
        </p:nvSpPr>
        <p:spPr>
          <a:xfrm>
            <a:off x="0" y="174167"/>
            <a:ext cx="9144000" cy="11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области </a:t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МБДОУ </a:t>
            </a:r>
            <a:r>
              <a:rPr lang="ru" sz="1800" b="1" dirty="0">
                <a:latin typeface="Comic Sans MS" pitchFamily="66" charset="0"/>
              </a:rPr>
              <a:t>№10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44" name="Google Shape;544;p7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45" name="Google Shape;545;p7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564" y="1600135"/>
            <a:ext cx="5121986" cy="3917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2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6"/>
          <p:cNvSpPr txBox="1">
            <a:spLocks noGrp="1"/>
          </p:cNvSpPr>
          <p:nvPr>
            <p:ph type="title"/>
          </p:nvPr>
        </p:nvSpPr>
        <p:spPr>
          <a:xfrm>
            <a:off x="1" y="174167"/>
            <a:ext cx="9144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Благодарственное </a:t>
            </a: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письмо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МБДОУ </a:t>
            </a:r>
            <a:r>
              <a:rPr lang="ru" sz="1800" b="1" dirty="0">
                <a:latin typeface="Comic Sans MS" pitchFamily="66" charset="0"/>
              </a:rPr>
              <a:t>№12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51" name="Google Shape;551;p7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52" name="Google Shape;552;p7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822135"/>
            <a:ext cx="4977748" cy="3839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1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7"/>
          <p:cNvSpPr txBox="1">
            <a:spLocks noGrp="1"/>
          </p:cNvSpPr>
          <p:nvPr>
            <p:ph type="title"/>
          </p:nvPr>
        </p:nvSpPr>
        <p:spPr>
          <a:xfrm>
            <a:off x="0" y="104500"/>
            <a:ext cx="9144000" cy="1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МБДОУ </a:t>
            </a:r>
            <a:r>
              <a:rPr lang="ru" sz="1800" b="1" dirty="0">
                <a:latin typeface="Comic Sans MS" pitchFamily="66" charset="0"/>
              </a:rPr>
              <a:t>№24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58" name="Google Shape;558;p77"/>
          <p:cNvSpPr txBox="1">
            <a:spLocks noGrp="1"/>
          </p:cNvSpPr>
          <p:nvPr>
            <p:ph type="body" idx="1"/>
          </p:nvPr>
        </p:nvSpPr>
        <p:spPr>
          <a:xfrm>
            <a:off x="-132450" y="2400000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59" name="Google Shape;559;p7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775" y="1790701"/>
            <a:ext cx="5730228" cy="387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0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8"/>
          <p:cNvSpPr txBox="1">
            <a:spLocks noGrp="1"/>
          </p:cNvSpPr>
          <p:nvPr>
            <p:ph type="title"/>
          </p:nvPr>
        </p:nvSpPr>
        <p:spPr>
          <a:xfrm>
            <a:off x="0" y="114300"/>
            <a:ext cx="91440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депутата </a:t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собрания Ленинградской области </a:t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МБДОУ №26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65" name="Google Shape;565;p7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66" name="Google Shape;566;p7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823" y="1944709"/>
            <a:ext cx="5069053" cy="3716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6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9"/>
          <p:cNvSpPr txBox="1">
            <a:spLocks noGrp="1"/>
          </p:cNvSpPr>
          <p:nvPr>
            <p:ph type="title"/>
          </p:nvPr>
        </p:nvSpPr>
        <p:spPr>
          <a:xfrm>
            <a:off x="0" y="209000"/>
            <a:ext cx="91440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Веревская </a:t>
            </a:r>
            <a:r>
              <a:rPr lang="ru" sz="1800" b="1" dirty="0">
                <a:latin typeface="Comic Sans MS" pitchFamily="66" charset="0"/>
              </a:rPr>
              <a:t>СОШ </a:t>
            </a:r>
            <a:r>
              <a:rPr lang="ru" sz="1800" b="1" dirty="0" smtClean="0">
                <a:latin typeface="Comic Sans MS" pitchFamily="66" charset="0"/>
              </a:rPr>
              <a:t>- детский </a:t>
            </a:r>
            <a:r>
              <a:rPr lang="ru" sz="1800" b="1" dirty="0">
                <a:latin typeface="Comic Sans MS" pitchFamily="66" charset="0"/>
              </a:rPr>
              <a:t>сад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72" name="Google Shape;572;p7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73" name="Google Shape;573;p7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76" y="1907833"/>
            <a:ext cx="4885475" cy="3681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7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0"/>
          <p:cNvSpPr txBox="1">
            <a:spLocks noGrp="1"/>
          </p:cNvSpPr>
          <p:nvPr>
            <p:ph type="title"/>
          </p:nvPr>
        </p:nvSpPr>
        <p:spPr>
          <a:xfrm>
            <a:off x="1" y="313500"/>
            <a:ext cx="91440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СОШ </a:t>
            </a:r>
            <a:r>
              <a:rPr lang="ru" sz="1800" b="1" dirty="0">
                <a:latin typeface="Comic Sans MS" pitchFamily="66" charset="0"/>
              </a:rPr>
              <a:t>№7 - детский сад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79" name="Google Shape;579;p8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80" name="Google Shape;580;p8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7" y="2276872"/>
            <a:ext cx="4309377" cy="324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426" y="2276886"/>
            <a:ext cx="4309315" cy="3240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1"/>
          <p:cNvSpPr txBox="1">
            <a:spLocks noGrp="1"/>
          </p:cNvSpPr>
          <p:nvPr>
            <p:ph type="title"/>
          </p:nvPr>
        </p:nvSpPr>
        <p:spPr>
          <a:xfrm>
            <a:off x="1" y="179833"/>
            <a:ext cx="9143999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Веревская </a:t>
            </a:r>
            <a:r>
              <a:rPr lang="ru" sz="1800" b="1" dirty="0">
                <a:latin typeface="Comic Sans MS" pitchFamily="66" charset="0"/>
              </a:rPr>
              <a:t>СОШ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87" name="Google Shape;587;p8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88" name="Google Shape;588;p8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01" y="1896673"/>
            <a:ext cx="4278225" cy="354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851" y="1896673"/>
            <a:ext cx="4278217" cy="3548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01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АЛЬБОМ «МОЛОДЫЕ ТАЛАНТЫ-2020»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8194" name="Picture 2" descr="D:\2020 РАБОЧИЕ ФАЙЛЫ\2020 АЛЬБОМ МОЛОДЫЕ ТАЛАНТЫ\МАКЕТ АЛЬБОМА МОЛОДЫЕ ТАЛАНТЫ-2020\img6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38237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2"/>
          <p:cNvSpPr txBox="1">
            <a:spLocks noGrp="1"/>
          </p:cNvSpPr>
          <p:nvPr>
            <p:ph type="title"/>
          </p:nvPr>
        </p:nvSpPr>
        <p:spPr>
          <a:xfrm>
            <a:off x="0" y="87100"/>
            <a:ext cx="9144000" cy="1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Войсковицкая </a:t>
            </a:r>
            <a:r>
              <a:rPr lang="ru" sz="1800" b="1" dirty="0">
                <a:latin typeface="Comic Sans MS" pitchFamily="66" charset="0"/>
              </a:rPr>
              <a:t>ДШИ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595" name="Google Shape;595;p8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96" name="Google Shape;596;p8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0" y="1536635"/>
            <a:ext cx="4532775" cy="333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8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505" y="1536636"/>
            <a:ext cx="4214975" cy="3332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5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3"/>
          <p:cNvSpPr txBox="1">
            <a:spLocks noGrp="1"/>
          </p:cNvSpPr>
          <p:nvPr>
            <p:ph type="title"/>
          </p:nvPr>
        </p:nvSpPr>
        <p:spPr>
          <a:xfrm>
            <a:off x="1" y="209000"/>
            <a:ext cx="9142283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Войсковицкая </a:t>
            </a:r>
            <a:r>
              <a:rPr lang="ru" sz="1800" b="1" dirty="0">
                <a:latin typeface="Comic Sans MS" pitchFamily="66" charset="0"/>
              </a:rPr>
              <a:t>ДШИ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03" name="Google Shape;603;p8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04" name="Google Shape;604;p8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68" y="1644336"/>
            <a:ext cx="4281786" cy="341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619" y="1744802"/>
            <a:ext cx="4365869" cy="3484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4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4"/>
          <p:cNvSpPr txBox="1">
            <a:spLocks noGrp="1"/>
          </p:cNvSpPr>
          <p:nvPr>
            <p:ph type="title"/>
          </p:nvPr>
        </p:nvSpPr>
        <p:spPr>
          <a:xfrm>
            <a:off x="1" y="190483"/>
            <a:ext cx="91440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Вырицкая </a:t>
            </a:r>
            <a:r>
              <a:rPr lang="ru" sz="1800" b="1" dirty="0">
                <a:latin typeface="Comic Sans MS" pitchFamily="66" charset="0"/>
              </a:rPr>
              <a:t>СОШ №1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11" name="Google Shape;611;p8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12" name="Google Shape;612;p8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51" y="2018407"/>
            <a:ext cx="4156875" cy="32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400" y="2018408"/>
            <a:ext cx="4142075" cy="3282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5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5"/>
          <p:cNvSpPr txBox="1">
            <a:spLocks noGrp="1"/>
          </p:cNvSpPr>
          <p:nvPr>
            <p:ph type="title"/>
          </p:nvPr>
        </p:nvSpPr>
        <p:spPr>
          <a:xfrm>
            <a:off x="0" y="93913"/>
            <a:ext cx="91440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latin typeface="Comic Sans MS" pitchFamily="66" charset="0"/>
              </a:rPr>
              <a:t>ДДТ </a:t>
            </a:r>
            <a:r>
              <a:rPr lang="ru" sz="1800" b="1" dirty="0" smtClean="0">
                <a:latin typeface="Comic Sans MS" pitchFamily="66" charset="0"/>
              </a:rPr>
              <a:t>"Журавушка</a:t>
            </a:r>
            <a:r>
              <a:rPr lang="ru" sz="1800" b="1" dirty="0">
                <a:latin typeface="Comic Sans MS" pitchFamily="66" charset="0"/>
              </a:rPr>
              <a:t>”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19" name="Google Shape;619;p8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8323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0" name="Google Shape;620;p8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00" y="1725067"/>
            <a:ext cx="4417077" cy="357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8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675" y="1590414"/>
            <a:ext cx="4344826" cy="351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6"/>
          <p:cNvSpPr txBox="1">
            <a:spLocks noGrp="1"/>
          </p:cNvSpPr>
          <p:nvPr>
            <p:ph type="title"/>
          </p:nvPr>
        </p:nvSpPr>
        <p:spPr>
          <a:xfrm>
            <a:off x="0" y="174167"/>
            <a:ext cx="9144050" cy="11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solidFill>
                  <a:schemeClr val="tx1"/>
                </a:solidFill>
                <a:latin typeface="Comic Sans MS" pitchFamily="66" charset="0"/>
              </a:rPr>
              <a:t>Лицей </a:t>
            </a:r>
            <a:r>
              <a:rPr lang="ru" sz="1800" b="1" dirty="0">
                <a:solidFill>
                  <a:schemeClr val="tx1"/>
                </a:solidFill>
                <a:latin typeface="Comic Sans MS" pitchFamily="66" charset="0"/>
              </a:rPr>
              <a:t>№3</a:t>
            </a:r>
            <a:endParaRPr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27" name="Google Shape;627;p8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8" name="Google Shape;628;p8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778001"/>
            <a:ext cx="4388298" cy="337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8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800" y="1778001"/>
            <a:ext cx="4241350" cy="3379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55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7"/>
          <p:cNvSpPr txBox="1">
            <a:spLocks noGrp="1"/>
          </p:cNvSpPr>
          <p:nvPr>
            <p:ph type="title"/>
          </p:nvPr>
        </p:nvSpPr>
        <p:spPr>
          <a:xfrm>
            <a:off x="0" y="165100"/>
            <a:ext cx="91440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Лицей </a:t>
            </a:r>
            <a:r>
              <a:rPr lang="ru" sz="1800" b="1" dirty="0">
                <a:latin typeface="Comic Sans MS" pitchFamily="66" charset="0"/>
              </a:rPr>
              <a:t>№3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35" name="Google Shape;635;p8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36" name="Google Shape;636;p8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00" y="1536633"/>
            <a:ext cx="5212251" cy="398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3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8"/>
          <p:cNvSpPr txBox="1">
            <a:spLocks noGrp="1"/>
          </p:cNvSpPr>
          <p:nvPr>
            <p:ph type="title"/>
          </p:nvPr>
        </p:nvSpPr>
        <p:spPr>
          <a:xfrm>
            <a:off x="0" y="88900"/>
            <a:ext cx="91440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Пудостьская </a:t>
            </a:r>
            <a:r>
              <a:rPr lang="ru" sz="1800" b="1" dirty="0">
                <a:latin typeface="Comic Sans MS" pitchFamily="66" charset="0"/>
              </a:rPr>
              <a:t>СОШ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42" name="Google Shape;642;p8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3" name="Google Shape;643;p8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002" y="1523935"/>
            <a:ext cx="5328522" cy="3993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3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9"/>
          <p:cNvSpPr txBox="1">
            <a:spLocks noGrp="1"/>
          </p:cNvSpPr>
          <p:nvPr>
            <p:ph type="title"/>
          </p:nvPr>
        </p:nvSpPr>
        <p:spPr>
          <a:xfrm>
            <a:off x="0" y="243833"/>
            <a:ext cx="9144000" cy="1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Творческое </a:t>
            </a:r>
            <a:r>
              <a:rPr lang="ru" sz="1800" b="1" dirty="0">
                <a:latin typeface="Comic Sans MS" pitchFamily="66" charset="0"/>
              </a:rPr>
              <a:t>объединение “Радуга”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49" name="Google Shape;649;p8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50" name="Google Shape;650;p8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226" y="1663267"/>
            <a:ext cx="5146773" cy="3781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6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0"/>
          <p:cNvSpPr txBox="1">
            <a:spLocks noGrp="1"/>
          </p:cNvSpPr>
          <p:nvPr>
            <p:ph type="title"/>
          </p:nvPr>
        </p:nvSpPr>
        <p:spPr>
          <a:xfrm>
            <a:off x="0" y="104500"/>
            <a:ext cx="9144000" cy="12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Сиверская </a:t>
            </a:r>
            <a:r>
              <a:rPr lang="ru" sz="1800" b="1" dirty="0">
                <a:latin typeface="Comic Sans MS" pitchFamily="66" charset="0"/>
              </a:rPr>
              <a:t>ДШИ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56" name="Google Shape;656;p9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57" name="Google Shape;657;p9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28" y="2011096"/>
            <a:ext cx="4174201" cy="352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900" y="2061897"/>
            <a:ext cx="4324351" cy="3527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3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91"/>
          <p:cNvSpPr txBox="1">
            <a:spLocks noGrp="1"/>
          </p:cNvSpPr>
          <p:nvPr>
            <p:ph type="title"/>
          </p:nvPr>
        </p:nvSpPr>
        <p:spPr>
          <a:xfrm>
            <a:off x="65325" y="237300"/>
            <a:ext cx="9078600" cy="13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Сиверская </a:t>
            </a:r>
            <a:r>
              <a:rPr lang="ru" sz="1800" b="1" dirty="0">
                <a:latin typeface="Comic Sans MS" pitchFamily="66" charset="0"/>
              </a:rPr>
              <a:t>ДШИ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64" name="Google Shape;664;p9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65" name="Google Shape;665;p9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52" y="2197682"/>
            <a:ext cx="4260347" cy="348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9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951" y="2248065"/>
            <a:ext cx="4260347" cy="3485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8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993366"/>
                </a:solidFill>
              </a:rPr>
              <a:t/>
            </a:r>
            <a:br>
              <a:rPr lang="ru-RU" sz="2400" b="1" dirty="0" smtClean="0">
                <a:solidFill>
                  <a:srgbClr val="993366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  <a:t>ПОБЕДИТЕЛИ И ЛАУРЕАТЫ МЕЖРЕГИОНАЛЬНОГО ХУДОЖЕСТВЕННОГО КОНКУРСА - 2020 (1-й ЭТАП)</a:t>
            </a:r>
            <a:br>
              <a:rPr lang="ru-RU" sz="2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Дошкольники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latin typeface="Comic Sans MS" pitchFamily="66" charset="0"/>
              </a:rPr>
              <a:t>к 75–</a:t>
            </a:r>
            <a:r>
              <a:rPr lang="ru-RU" sz="2400" b="1" dirty="0" err="1" smtClean="0">
                <a:latin typeface="Comic Sans MS" pitchFamily="66" charset="0"/>
              </a:rPr>
              <a:t>летию</a:t>
            </a:r>
            <a:r>
              <a:rPr lang="ru-RU" sz="2400" b="1" dirty="0" smtClean="0">
                <a:latin typeface="Comic Sans MS" pitchFamily="66" charset="0"/>
              </a:rPr>
              <a:t> Победы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/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1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4479635" y="2136259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1" y="4262845"/>
            <a:ext cx="386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 b="1"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lang="ru-RU" b="1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95288" y="3500439"/>
            <a:ext cx="8064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latin typeface="Comic Sans MS" pitchFamily="66" charset="0"/>
              </a:rPr>
              <a:t>        Вишнёва Элина, </a:t>
            </a:r>
            <a:r>
              <a:rPr lang="ru-RU" sz="1400" dirty="0">
                <a:latin typeface="Comic Sans MS" pitchFamily="66" charset="0"/>
              </a:rPr>
              <a:t>5 лет        </a:t>
            </a:r>
            <a:r>
              <a:rPr lang="ru-RU" sz="1400" b="1" dirty="0">
                <a:latin typeface="Comic Sans MS" pitchFamily="66" charset="0"/>
              </a:rPr>
              <a:t>Караваев Иван, </a:t>
            </a:r>
            <a:r>
              <a:rPr lang="ru-RU" sz="1400" dirty="0">
                <a:latin typeface="Comic Sans MS" pitchFamily="66" charset="0"/>
              </a:rPr>
              <a:t>5 лет     </a:t>
            </a:r>
            <a:r>
              <a:rPr lang="en-US" sz="1400" dirty="0" smtClean="0">
                <a:latin typeface="Comic Sans MS" pitchFamily="66" charset="0"/>
              </a:rPr>
              <a:t>       </a:t>
            </a:r>
            <a:r>
              <a:rPr lang="ru-RU" sz="1400" b="1" dirty="0" err="1" smtClean="0">
                <a:latin typeface="Comic Sans MS" pitchFamily="66" charset="0"/>
              </a:rPr>
              <a:t>Кошман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Варвара</a:t>
            </a:r>
            <a:r>
              <a:rPr lang="ru-RU" sz="1400" b="1" i="1" dirty="0">
                <a:latin typeface="Comic Sans MS" pitchFamily="66" charset="0"/>
              </a:rPr>
              <a:t>, </a:t>
            </a:r>
            <a:r>
              <a:rPr lang="ru-RU" sz="1400" dirty="0">
                <a:latin typeface="Comic Sans MS" pitchFamily="66" charset="0"/>
              </a:rPr>
              <a:t>6 лет</a:t>
            </a:r>
            <a:endParaRPr lang="ru-RU" sz="1400" i="1" dirty="0">
              <a:latin typeface="Comic Sans MS" pitchFamily="66" charset="0"/>
            </a:endParaRPr>
          </a:p>
          <a:p>
            <a:r>
              <a:rPr lang="ru-RU" sz="1400" b="1" i="1" dirty="0">
                <a:latin typeface="Comic Sans MS" pitchFamily="66" charset="0"/>
              </a:rPr>
              <a:t>         «За подвиг ленинградцев»   «75 лет Победы»       </a:t>
            </a:r>
            <a:r>
              <a:rPr lang="en-US" sz="1400" b="1" i="1" dirty="0" smtClean="0">
                <a:latin typeface="Comic Sans MS" pitchFamily="66" charset="0"/>
              </a:rPr>
              <a:t>   </a:t>
            </a:r>
            <a:r>
              <a:rPr lang="ru-RU" sz="1400" b="1" i="1" dirty="0" smtClean="0">
                <a:latin typeface="Comic Sans MS" pitchFamily="66" charset="0"/>
              </a:rPr>
              <a:t>«</a:t>
            </a:r>
            <a:r>
              <a:rPr lang="ru-RU" sz="1400" b="1" i="1" dirty="0">
                <a:latin typeface="Comic Sans MS" pitchFamily="66" charset="0"/>
              </a:rPr>
              <a:t>Защитник Родины»</a:t>
            </a:r>
          </a:p>
        </p:txBody>
      </p:sp>
      <p:pic>
        <p:nvPicPr>
          <p:cNvPr id="15365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70" y="1903425"/>
            <a:ext cx="2149475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2000254"/>
            <a:ext cx="2130424" cy="144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84" y="2000241"/>
            <a:ext cx="10128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6" y="87419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9" name="Rectangle 12"/>
          <p:cNvSpPr>
            <a:spLocks noChangeArrowheads="1"/>
          </p:cNvSpPr>
          <p:nvPr/>
        </p:nvSpPr>
        <p:spPr bwMode="auto">
          <a:xfrm>
            <a:off x="0" y="2467385"/>
            <a:ext cx="3193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 b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15370" name="Rectangle 13"/>
          <p:cNvSpPr>
            <a:spLocks noChangeArrowheads="1"/>
          </p:cNvSpPr>
          <p:nvPr/>
        </p:nvSpPr>
        <p:spPr bwMode="auto">
          <a:xfrm>
            <a:off x="0" y="4132669"/>
            <a:ext cx="3193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 b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15371" name="Rectangle 14"/>
          <p:cNvSpPr>
            <a:spLocks noChangeArrowheads="1"/>
          </p:cNvSpPr>
          <p:nvPr/>
        </p:nvSpPr>
        <p:spPr bwMode="auto">
          <a:xfrm>
            <a:off x="6" y="56144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72" name="Рисунок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4149738"/>
            <a:ext cx="13350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Рисунок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53" y="4149738"/>
            <a:ext cx="2587625" cy="184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Rectangle 17"/>
          <p:cNvSpPr>
            <a:spLocks noChangeArrowheads="1"/>
          </p:cNvSpPr>
          <p:nvPr/>
        </p:nvSpPr>
        <p:spPr bwMode="auto">
          <a:xfrm>
            <a:off x="-114300" y="14266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75" name="Rectangle 18"/>
          <p:cNvSpPr>
            <a:spLocks noChangeArrowheads="1"/>
          </p:cNvSpPr>
          <p:nvPr/>
        </p:nvSpPr>
        <p:spPr bwMode="auto">
          <a:xfrm>
            <a:off x="4396813" y="3305910"/>
            <a:ext cx="5774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000" b="1" i="1">
                <a:latin typeface="Comic Sans MS" pitchFamily="66" charset="0"/>
                <a:cs typeface="Times New Roman" pitchFamily="18" charset="0"/>
              </a:rPr>
              <a:t>       </a:t>
            </a:r>
            <a:endParaRPr lang="ru-RU"/>
          </a:p>
        </p:txBody>
      </p:sp>
      <p:sp>
        <p:nvSpPr>
          <p:cNvPr id="15376" name="Rectangle 19"/>
          <p:cNvSpPr>
            <a:spLocks noChangeArrowheads="1"/>
          </p:cNvSpPr>
          <p:nvPr/>
        </p:nvSpPr>
        <p:spPr bwMode="auto">
          <a:xfrm>
            <a:off x="114315" y="506202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77" name="Text Box 20"/>
          <p:cNvSpPr txBox="1">
            <a:spLocks noChangeArrowheads="1"/>
          </p:cNvSpPr>
          <p:nvPr/>
        </p:nvSpPr>
        <p:spPr bwMode="auto">
          <a:xfrm>
            <a:off x="971550" y="5972187"/>
            <a:ext cx="6769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  </a:t>
            </a:r>
            <a:r>
              <a:rPr lang="ru-RU" dirty="0" smtClean="0"/>
              <a:t> </a:t>
            </a:r>
            <a:r>
              <a:rPr lang="ru-RU" sz="1400" b="1" dirty="0" smtClean="0">
                <a:latin typeface="Comic Sans MS" pitchFamily="66" charset="0"/>
              </a:rPr>
              <a:t>Лаппалайнен </a:t>
            </a:r>
            <a:r>
              <a:rPr lang="ru-RU" sz="1400" b="1" dirty="0">
                <a:latin typeface="Comic Sans MS" pitchFamily="66" charset="0"/>
              </a:rPr>
              <a:t>Варвара,</a:t>
            </a:r>
            <a:r>
              <a:rPr lang="ru-RU" sz="1400" dirty="0">
                <a:latin typeface="Comic Sans MS" pitchFamily="66" charset="0"/>
              </a:rPr>
              <a:t> 5 лет             </a:t>
            </a:r>
            <a:r>
              <a:rPr lang="ru-RU" sz="1400" b="1" dirty="0">
                <a:latin typeface="Comic Sans MS" pitchFamily="66" charset="0"/>
              </a:rPr>
              <a:t>Воробьёв Матвей</a:t>
            </a:r>
            <a:r>
              <a:rPr lang="ru-RU" sz="1400" dirty="0">
                <a:latin typeface="Comic Sans MS" pitchFamily="66" charset="0"/>
              </a:rPr>
              <a:t>, 5 лет</a:t>
            </a:r>
            <a:endParaRPr lang="ru-RU" sz="1400" b="1" i="1" dirty="0">
              <a:latin typeface="Comic Sans MS" pitchFamily="66" charset="0"/>
            </a:endParaRPr>
          </a:p>
          <a:p>
            <a:r>
              <a:rPr lang="ru-RU" sz="1400" b="1" i="1" dirty="0">
                <a:latin typeface="Comic Sans MS" pitchFamily="66" charset="0"/>
              </a:rPr>
              <a:t>           </a:t>
            </a:r>
            <a:r>
              <a:rPr lang="ru-RU" sz="1400" b="1" i="1" dirty="0" smtClean="0">
                <a:latin typeface="Comic Sans MS" pitchFamily="66" charset="0"/>
              </a:rPr>
              <a:t>«</a:t>
            </a:r>
            <a:r>
              <a:rPr lang="ru-RU" sz="1400" b="1" i="1" dirty="0">
                <a:latin typeface="Comic Sans MS" pitchFamily="66" charset="0"/>
              </a:rPr>
              <a:t>Салют Победы»          </a:t>
            </a:r>
            <a:r>
              <a:rPr lang="ru-RU" sz="1400" b="1" i="1" dirty="0" smtClean="0">
                <a:latin typeface="Comic Sans MS" pitchFamily="66" charset="0"/>
              </a:rPr>
              <a:t>   «</a:t>
            </a:r>
            <a:r>
              <a:rPr lang="ru-RU" sz="1400" b="1" i="1" dirty="0">
                <a:latin typeface="Comic Sans MS" pitchFamily="66" charset="0"/>
              </a:rPr>
              <a:t>Мир во всём мире!»</a:t>
            </a:r>
          </a:p>
        </p:txBody>
      </p:sp>
    </p:spTree>
    <p:extLst>
      <p:ext uri="{BB962C8B-B14F-4D97-AF65-F5344CB8AC3E}">
        <p14:creationId xmlns:p14="http://schemas.microsoft.com/office/powerpoint/2010/main" val="16948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2"/>
          <p:cNvSpPr txBox="1">
            <a:spLocks noGrp="1"/>
          </p:cNvSpPr>
          <p:nvPr>
            <p:ph type="title"/>
          </p:nvPr>
        </p:nvSpPr>
        <p:spPr>
          <a:xfrm>
            <a:off x="0" y="104500"/>
            <a:ext cx="9144000" cy="12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СОШ </a:t>
            </a:r>
            <a:r>
              <a:rPr lang="ru" sz="1800" b="1" dirty="0">
                <a:latin typeface="Comic Sans MS" pitchFamily="66" charset="0"/>
              </a:rPr>
              <a:t>№9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72" name="Google Shape;672;p9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73" name="Google Shape;673;p9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29" y="1772809"/>
            <a:ext cx="4055770" cy="32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9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628799"/>
            <a:ext cx="4133853" cy="3312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3"/>
          <p:cNvSpPr txBox="1">
            <a:spLocks noGrp="1"/>
          </p:cNvSpPr>
          <p:nvPr>
            <p:ph type="title"/>
          </p:nvPr>
        </p:nvSpPr>
        <p:spPr>
          <a:xfrm>
            <a:off x="78300" y="152400"/>
            <a:ext cx="90657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Таицкая </a:t>
            </a:r>
            <a:r>
              <a:rPr lang="ru" sz="1800" b="1" dirty="0">
                <a:latin typeface="Comic Sans MS" pitchFamily="66" charset="0"/>
              </a:rPr>
              <a:t>СОШ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80" name="Google Shape;680;p9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81" name="Google Shape;681;p9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76" y="1760017"/>
            <a:ext cx="5224603" cy="3901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9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4"/>
          <p:cNvSpPr txBox="1">
            <a:spLocks noGrp="1"/>
          </p:cNvSpPr>
          <p:nvPr>
            <p:ph type="title"/>
          </p:nvPr>
        </p:nvSpPr>
        <p:spPr>
          <a:xfrm>
            <a:off x="0" y="179833"/>
            <a:ext cx="88323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</a:rPr>
              <a:t>Б</a:t>
            </a:r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лагодарственное письмо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Ленинградской области </a:t>
            </a:r>
            <a:r>
              <a:rPr lang="ru-RU" sz="1800" b="1" dirty="0">
                <a:latin typeface="Comic Sans MS" pitchFamily="66" charset="0"/>
              </a:rPr>
              <a:t/>
            </a:r>
            <a:br>
              <a:rPr lang="ru-RU" sz="1800" b="1" dirty="0"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Центр </a:t>
            </a:r>
            <a:r>
              <a:rPr lang="ru" sz="1800" b="1" dirty="0">
                <a:latin typeface="Comic Sans MS" pitchFamily="66" charset="0"/>
              </a:rPr>
              <a:t>творчества юных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87" name="Google Shape;687;p9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88" name="Google Shape;688;p9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801" y="1579050"/>
            <a:ext cx="5491953" cy="4010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95"/>
          <p:cNvSpPr txBox="1">
            <a:spLocks noGrp="1"/>
          </p:cNvSpPr>
          <p:nvPr>
            <p:ph type="title"/>
          </p:nvPr>
        </p:nvSpPr>
        <p:spPr>
          <a:xfrm>
            <a:off x="0" y="272000"/>
            <a:ext cx="9144000" cy="13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депутата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собрания Ленинградской области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ООО «Эко-Точка</a:t>
            </a:r>
            <a:r>
              <a:rPr lang="ru-RU" sz="1800" b="1" dirty="0" smtClean="0">
                <a:latin typeface="Comic Sans MS" pitchFamily="66" charset="0"/>
              </a:rPr>
              <a:t>»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694" name="Google Shape;694;p9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95" name="Google Shape;695;p9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672" y="1665767"/>
            <a:ext cx="5491953" cy="4211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02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6"/>
          <p:cNvSpPr txBox="1">
            <a:spLocks noGrp="1"/>
          </p:cNvSpPr>
          <p:nvPr>
            <p:ph type="title"/>
          </p:nvPr>
        </p:nvSpPr>
        <p:spPr>
          <a:xfrm>
            <a:off x="0" y="209000"/>
            <a:ext cx="9144000" cy="1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Библиотека </a:t>
            </a:r>
            <a:r>
              <a:rPr lang="ru" sz="1800" b="1" dirty="0">
                <a:latin typeface="Comic Sans MS" pitchFamily="66" charset="0"/>
              </a:rPr>
              <a:t>№2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701" name="Google Shape;701;p9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2" name="Google Shape;702;p9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766080"/>
            <a:ext cx="5084837" cy="3751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1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7"/>
          <p:cNvSpPr txBox="1">
            <a:spLocks noGrp="1"/>
          </p:cNvSpPr>
          <p:nvPr>
            <p:ph type="title"/>
          </p:nvPr>
        </p:nvSpPr>
        <p:spPr>
          <a:xfrm>
            <a:off x="0" y="156767"/>
            <a:ext cx="91440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Активистам </a:t>
            </a:r>
            <a:r>
              <a:rPr lang="ru" sz="1800" b="1" dirty="0">
                <a:latin typeface="Comic Sans MS" pitchFamily="66" charset="0"/>
              </a:rPr>
              <a:t>программы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708" name="Google Shape;708;p9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09" name="Google Shape;709;p9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50" y="1851824"/>
            <a:ext cx="4208572" cy="310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50" y="1844824"/>
            <a:ext cx="4208572" cy="3103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0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8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C00000"/>
                </a:solidFill>
                <a:latin typeface="Comic Sans MS" pitchFamily="66" charset="0"/>
              </a:rPr>
              <a:t>Благодарственные письма от депутатов </a:t>
            </a:r>
            <a: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Законодательного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собрания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>Ленинградской </a:t>
            </a:r>
            <a:r>
              <a:rPr lang="ru-RU" sz="1800" b="1" dirty="0">
                <a:solidFill>
                  <a:srgbClr val="C00000"/>
                </a:solidFill>
                <a:latin typeface="Comic Sans MS" pitchFamily="66" charset="0"/>
              </a:rPr>
              <a:t>области </a:t>
            </a:r>
            <a: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1800" b="1" dirty="0" smtClean="0">
                <a:latin typeface="Comic Sans MS" pitchFamily="66" charset="0"/>
              </a:rPr>
              <a:t>Активистам </a:t>
            </a:r>
            <a:r>
              <a:rPr lang="ru" sz="1800" b="1" dirty="0">
                <a:latin typeface="Comic Sans MS" pitchFamily="66" charset="0"/>
              </a:rPr>
              <a:t>программы</a:t>
            </a:r>
            <a:endParaRPr sz="1800" b="1" dirty="0">
              <a:latin typeface="Comic Sans MS" pitchFamily="66" charset="0"/>
            </a:endParaRPr>
          </a:p>
        </p:txBody>
      </p:sp>
      <p:sp>
        <p:nvSpPr>
          <p:cNvPr id="716" name="Google Shape;716;p9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7" name="Google Shape;717;p9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1845749"/>
            <a:ext cx="4301376" cy="345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9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775" y="1665916"/>
            <a:ext cx="4278575" cy="3529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3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145016" cy="1224136"/>
          </a:xfrm>
        </p:spPr>
        <p:txBody>
          <a:bodyPr/>
          <a:lstStyle/>
          <a:p>
            <a:r>
              <a:rPr lang="ru" sz="2400" b="1" dirty="0" smtClean="0">
                <a:solidFill>
                  <a:srgbClr val="C00000"/>
                </a:solidFill>
                <a:latin typeface="Comic Sans MS" pitchFamily="66" charset="0"/>
              </a:rPr>
              <a:t>Благодарственное письмо от главы Гатчинского муниципального района и главы администрации Гатчинского муниципальгого района </a:t>
            </a:r>
            <a:br>
              <a:rPr lang="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2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157</a:t>
            </a:fld>
            <a:endParaRPr lang="ru"/>
          </a:p>
        </p:txBody>
      </p:sp>
      <p:pic>
        <p:nvPicPr>
          <p:cNvPr id="5" name="Рисунок 4" descr="D:\2021 РАБОЧИЕ ФАЙЛЫ\БЛАГОДАРСТВЕННОЕ ПИСЬМО\НЕЩАДИМ Л.Н\img8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32" y="1549717"/>
            <a:ext cx="3309784" cy="5119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7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Контактная информация программы  </a:t>
            </a:r>
            <a:b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«Школьная экологическая инициатива»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38" y="1571625"/>
            <a:ext cx="8893175" cy="4554539"/>
          </a:xfrm>
        </p:spPr>
        <p:txBody>
          <a:bodyPr/>
          <a:lstStyle/>
          <a:p>
            <a:pPr marL="361950" indent="0" eaLnBrk="1" hangingPunct="1">
              <a:buFontTx/>
              <a:buNone/>
              <a:tabLst>
                <a:tab pos="1619250" algn="l"/>
              </a:tabLst>
              <a:defRPr/>
            </a:pPr>
            <a:r>
              <a:rPr lang="ru-RU" sz="2400" b="1" dirty="0" smtClean="0">
                <a:latin typeface="Comic Sans MS" pitchFamily="66" charset="0"/>
              </a:rPr>
              <a:t>Адрес: 188300, г. Гатчина, </a:t>
            </a:r>
            <a:r>
              <a:rPr lang="ru-RU" sz="2400" b="1" dirty="0" err="1" smtClean="0">
                <a:latin typeface="Comic Sans MS" pitchFamily="66" charset="0"/>
              </a:rPr>
              <a:t>мкр</a:t>
            </a:r>
            <a:r>
              <a:rPr lang="ru-RU" sz="2400" b="1" dirty="0" smtClean="0">
                <a:latin typeface="Comic Sans MS" pitchFamily="66" charset="0"/>
              </a:rPr>
              <a:t>. Орлова роща, д. 1, НИЦ «Курчатовский институт -  ПИЯФ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  <a:defRPr/>
            </a:pPr>
            <a:r>
              <a:rPr lang="ru-RU" sz="2800" b="1" dirty="0" smtClean="0">
                <a:latin typeface="Comic Sans MS" pitchFamily="66" charset="0"/>
              </a:rPr>
              <a:t>Мирошкина Стелла Марковна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  <a:defRPr/>
            </a:pPr>
            <a:r>
              <a:rPr lang="ru-RU" sz="2800" dirty="0" smtClean="0">
                <a:latin typeface="Comic Sans MS" pitchFamily="66" charset="0"/>
              </a:rPr>
              <a:t>Тел.: (81371) 3 92 38, 3 02 79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  <a:defRPr/>
            </a:pPr>
            <a:r>
              <a:rPr lang="en-US" sz="2800" dirty="0" smtClean="0">
                <a:latin typeface="Comic Sans MS" pitchFamily="66" charset="0"/>
              </a:rPr>
              <a:t>e</a:t>
            </a:r>
            <a:r>
              <a:rPr lang="ru-RU" sz="2800" dirty="0" smtClean="0">
                <a:latin typeface="Comic Sans MS" pitchFamily="66" charset="0"/>
              </a:rPr>
              <a:t>-</a:t>
            </a:r>
            <a:r>
              <a:rPr lang="en-US" sz="2800" dirty="0" smtClean="0">
                <a:latin typeface="Comic Sans MS" pitchFamily="66" charset="0"/>
              </a:rPr>
              <a:t>mail</a:t>
            </a:r>
            <a:r>
              <a:rPr lang="ru-RU" sz="2800" dirty="0" smtClean="0">
                <a:latin typeface="Comic Sans MS" pitchFamily="66" charset="0"/>
              </a:rPr>
              <a:t>: </a:t>
            </a:r>
            <a:r>
              <a:rPr lang="en-US" b="1" dirty="0" err="1" smtClean="0">
                <a:solidFill>
                  <a:schemeClr val="hlink"/>
                </a:solidFill>
              </a:rPr>
              <a:t>stella</a:t>
            </a:r>
            <a:r>
              <a:rPr lang="ru-RU" b="1" dirty="0" smtClean="0">
                <a:solidFill>
                  <a:schemeClr val="hlink"/>
                </a:solidFill>
              </a:rPr>
              <a:t>.</a:t>
            </a:r>
            <a:r>
              <a:rPr lang="ru-RU" b="1" dirty="0" smtClean="0"/>
              <a:t> </a:t>
            </a:r>
            <a:r>
              <a:rPr lang="en-US" b="1" u="sng" dirty="0" err="1" smtClean="0">
                <a:hlinkClick r:id="rId2"/>
              </a:rPr>
              <a:t>miroshkina</a:t>
            </a:r>
            <a:r>
              <a:rPr lang="ru-RU" b="1" u="sng" dirty="0" smtClean="0">
                <a:hlinkClick r:id="rId2"/>
              </a:rPr>
              <a:t>@</a:t>
            </a:r>
            <a:r>
              <a:rPr lang="en-US" b="1" u="sng" dirty="0" smtClean="0">
                <a:hlinkClick r:id="rId2"/>
              </a:rPr>
              <a:t>mail</a:t>
            </a:r>
            <a:r>
              <a:rPr lang="ru-RU" b="1" u="sng" dirty="0" smtClean="0">
                <a:hlinkClick r:id="rId2"/>
              </a:rPr>
              <a:t>.</a:t>
            </a:r>
            <a:r>
              <a:rPr lang="en-US" b="1" u="sng" dirty="0" err="1" smtClean="0">
                <a:hlinkClick r:id="rId2"/>
              </a:rPr>
              <a:t>ru</a:t>
            </a:r>
            <a:r>
              <a:rPr lang="ru-RU" b="1" u="sng" dirty="0" smtClean="0"/>
              <a:t>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  <a:defRPr/>
            </a:pPr>
            <a:r>
              <a:rPr lang="ru-RU" sz="2800" dirty="0" smtClean="0">
                <a:latin typeface="Comic Sans MS" pitchFamily="66" charset="0"/>
              </a:rPr>
              <a:t>сайт: </a:t>
            </a:r>
            <a:r>
              <a:rPr lang="en-US" sz="28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www</a:t>
            </a:r>
            <a:r>
              <a:rPr lang="ru-RU" sz="28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8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eco</a:t>
            </a:r>
            <a:r>
              <a:rPr lang="ru-RU" sz="28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800" dirty="0" err="1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nw</a:t>
            </a:r>
            <a:r>
              <a:rPr lang="ru-RU" sz="28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800" dirty="0" err="1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ru</a:t>
            </a:r>
            <a:endParaRPr lang="ru-RU" sz="2800" dirty="0" smtClean="0">
              <a:solidFill>
                <a:schemeClr val="hlink"/>
              </a:solidFill>
              <a:latin typeface="Comic Sans MS" pitchFamily="66" charset="0"/>
            </a:endParaRPr>
          </a:p>
          <a:p>
            <a:pPr marL="361950" indent="0" eaLnBrk="1" hangingPunct="1">
              <a:buFontTx/>
              <a:buNone/>
              <a:tabLst>
                <a:tab pos="1619250" algn="l"/>
              </a:tabLst>
              <a:defRPr/>
            </a:pPr>
            <a:r>
              <a:rPr lang="ru-RU" sz="2800" b="1" dirty="0" smtClean="0">
                <a:solidFill>
                  <a:schemeClr val="hlink"/>
                </a:solidFill>
                <a:latin typeface="Comic Sans MS" pitchFamily="66" charset="0"/>
              </a:rPr>
              <a:t>Сайт «ВНЕШКОЛЬНАЯ ЭКОЛОГИЯ»</a:t>
            </a:r>
          </a:p>
          <a:p>
            <a:pPr marL="0" indent="0">
              <a:buFontTx/>
              <a:buNone/>
              <a:defRPr/>
            </a:pPr>
            <a:r>
              <a:rPr lang="ru-RU" sz="2000" b="1" dirty="0"/>
              <a:t>ССЫЛКА НА САЙТ по </a:t>
            </a:r>
            <a:r>
              <a:rPr lang="ru-RU" sz="2000" b="1" dirty="0" smtClean="0"/>
              <a:t>2017 - 2021 </a:t>
            </a:r>
            <a:r>
              <a:rPr lang="ru-RU" sz="2000" b="1" dirty="0" err="1" smtClean="0"/>
              <a:t>г.г</a:t>
            </a:r>
            <a:r>
              <a:rPr lang="ru-RU" sz="2000" b="1" dirty="0" smtClean="0"/>
              <a:t>. </a:t>
            </a:r>
            <a:r>
              <a:rPr lang="ru-RU" sz="2000" b="1" dirty="0" smtClean="0">
                <a:hlinkClick r:id="rId4"/>
              </a:rPr>
              <a:t>http</a:t>
            </a:r>
            <a:r>
              <a:rPr lang="ru-RU" sz="2000" b="1" dirty="0">
                <a:hlinkClick r:id="rId4"/>
              </a:rPr>
              <a:t>://</a:t>
            </a:r>
            <a:r>
              <a:rPr lang="ru-RU" sz="2000" b="1" dirty="0" smtClean="0">
                <a:hlinkClick r:id="rId4"/>
              </a:rPr>
              <a:t>www.pnpi.spb.ru/radiazionnaya/shkolnaya-ekologicheskaya-initsiativa</a:t>
            </a:r>
            <a:r>
              <a:rPr lang="ru-RU" sz="2000" b="1" dirty="0" smtClean="0"/>
              <a:t>   </a:t>
            </a:r>
            <a:endParaRPr lang="en-US" sz="2000" b="1" dirty="0" smtClean="0"/>
          </a:p>
          <a:p>
            <a:pPr marL="0" indent="0">
              <a:buFontTx/>
              <a:buNone/>
              <a:defRPr/>
            </a:pPr>
            <a:r>
              <a:rPr lang="ru-RU" sz="2000" b="1" dirty="0" smtClean="0"/>
              <a:t>О </a:t>
            </a:r>
            <a:r>
              <a:rPr lang="ru-RU" sz="2000" b="1" dirty="0"/>
              <a:t>ПРОГРАММЕ «ШКОЛЬНАЯ ЭКОЛОГИЧЕСКАЯ </a:t>
            </a:r>
            <a:r>
              <a:rPr lang="ru-RU" sz="2000" b="1" dirty="0" smtClean="0"/>
              <a:t>ИНИЦИАТИВА»</a:t>
            </a:r>
            <a:endParaRPr lang="ru-RU" sz="2000" b="1" dirty="0" smtClean="0">
              <a:solidFill>
                <a:schemeClr val="hlin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24C1-3EBF-4BDD-8207-B6E11407353F}" type="slidenum">
              <a:rPr lang="ru-RU"/>
              <a:pPr>
                <a:defRPr/>
              </a:pPr>
              <a:t>159</a:t>
            </a:fld>
            <a:endParaRPr lang="ru-RU"/>
          </a:p>
        </p:txBody>
      </p:sp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226"/>
            <a:ext cx="9144000" cy="180022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0" y="3571892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Руководитель </a:t>
            </a:r>
            <a:r>
              <a:rPr lang="ru-RU" sz="2000" b="1" dirty="0">
                <a:latin typeface="Comic Sans MS" pitchFamily="66" charset="0"/>
              </a:rPr>
              <a:t>программы </a:t>
            </a:r>
            <a:endParaRPr lang="ru-RU" sz="2000" b="1" dirty="0" smtClean="0"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«</a:t>
            </a:r>
            <a:r>
              <a:rPr lang="ru-RU" sz="2000" b="1" dirty="0">
                <a:latin typeface="Comic Sans MS" pitchFamily="66" charset="0"/>
              </a:rPr>
              <a:t>Школьная экологическая инициатива»  </a:t>
            </a:r>
          </a:p>
          <a:p>
            <a:pPr algn="ctr"/>
            <a:endParaRPr lang="ru-RU" sz="2000" b="1" dirty="0">
              <a:latin typeface="Comic Sans MS" pitchFamily="66" charset="0"/>
            </a:endParaRPr>
          </a:p>
          <a:p>
            <a:pPr algn="ctr"/>
            <a:r>
              <a:rPr lang="ru-RU" sz="2000" b="1" dirty="0">
                <a:latin typeface="Comic Sans MS" pitchFamily="66" charset="0"/>
              </a:rPr>
              <a:t>                                            С. М. Мирошкина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28605"/>
            <a:ext cx="8229600" cy="768371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7-14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0" y="378618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Comic Sans MS" pitchFamily="66" charset="0"/>
              </a:rPr>
              <a:t>Астахов Тимур, </a:t>
            </a:r>
            <a:r>
              <a:rPr lang="ru-RU" sz="1400" dirty="0">
                <a:latin typeface="Comic Sans MS" pitchFamily="66" charset="0"/>
              </a:rPr>
              <a:t>6 лет </a:t>
            </a:r>
            <a:r>
              <a:rPr lang="en-US" sz="1400" dirty="0" smtClean="0">
                <a:latin typeface="Comic Sans MS" pitchFamily="66" charset="0"/>
              </a:rPr>
              <a:t> 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Белякова </a:t>
            </a:r>
            <a:r>
              <a:rPr lang="ru-RU" sz="1400" b="1" dirty="0">
                <a:latin typeface="Comic Sans MS" pitchFamily="66" charset="0"/>
              </a:rPr>
              <a:t>Дарья</a:t>
            </a:r>
            <a:r>
              <a:rPr lang="ru-RU" sz="1400" dirty="0">
                <a:latin typeface="Comic Sans MS" pitchFamily="66" charset="0"/>
              </a:rPr>
              <a:t>, 5 лет       </a:t>
            </a:r>
            <a:r>
              <a:rPr lang="ru-RU" sz="1400" b="1" dirty="0" err="1">
                <a:latin typeface="Comic Sans MS" pitchFamily="66" charset="0"/>
              </a:rPr>
              <a:t>Турланова</a:t>
            </a:r>
            <a:r>
              <a:rPr lang="ru-RU" sz="1400" b="1" dirty="0">
                <a:latin typeface="Comic Sans MS" pitchFamily="66" charset="0"/>
              </a:rPr>
              <a:t> Кира, </a:t>
            </a:r>
            <a:r>
              <a:rPr lang="ru-RU" sz="1400" dirty="0">
                <a:latin typeface="Comic Sans MS" pitchFamily="66" charset="0"/>
              </a:rPr>
              <a:t>6 лет  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Гейдарова</a:t>
            </a:r>
            <a:r>
              <a:rPr lang="ru-RU" sz="1400" b="1" dirty="0">
                <a:latin typeface="Comic Sans MS" pitchFamily="66" charset="0"/>
              </a:rPr>
              <a:t> Сима</a:t>
            </a:r>
            <a:r>
              <a:rPr lang="ru-RU" sz="1400" dirty="0">
                <a:latin typeface="Comic Sans MS" pitchFamily="66" charset="0"/>
              </a:rPr>
              <a:t>, 5 лет </a:t>
            </a:r>
          </a:p>
          <a:p>
            <a:r>
              <a:rPr lang="ru-RU" sz="1400" b="1" i="1" dirty="0" smtClean="0">
                <a:latin typeface="Comic Sans MS" pitchFamily="66" charset="0"/>
              </a:rPr>
              <a:t> </a:t>
            </a:r>
            <a:r>
              <a:rPr lang="en-US" sz="1400" b="1" i="1" dirty="0" smtClean="0">
                <a:latin typeface="Comic Sans MS" pitchFamily="66" charset="0"/>
              </a:rPr>
              <a:t>  </a:t>
            </a:r>
            <a:r>
              <a:rPr lang="ru-RU" sz="1400" b="1" i="1" dirty="0" smtClean="0">
                <a:latin typeface="Comic Sans MS" pitchFamily="66" charset="0"/>
              </a:rPr>
              <a:t>«</a:t>
            </a:r>
            <a:r>
              <a:rPr lang="ru-RU" sz="1400" b="1" i="1" dirty="0">
                <a:latin typeface="Comic Sans MS" pitchFamily="66" charset="0"/>
              </a:rPr>
              <a:t>Вечная память»</a:t>
            </a:r>
            <a:r>
              <a:rPr lang="ru-RU" sz="1400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        </a:t>
            </a:r>
            <a:r>
              <a:rPr lang="en-US" sz="1400" dirty="0" smtClean="0">
                <a:latin typeface="Comic Sans MS" pitchFamily="66" charset="0"/>
              </a:rPr>
              <a:t>   </a:t>
            </a:r>
            <a:r>
              <a:rPr lang="ru-RU" sz="1400" b="1" i="1" dirty="0" smtClean="0">
                <a:latin typeface="Comic Sans MS" pitchFamily="66" charset="0"/>
              </a:rPr>
              <a:t>«</a:t>
            </a:r>
            <a:r>
              <a:rPr lang="ru-RU" sz="1400" b="1" i="1" dirty="0">
                <a:latin typeface="Comic Sans MS" pitchFamily="66" charset="0"/>
              </a:rPr>
              <a:t>Вечная память»</a:t>
            </a:r>
            <a:r>
              <a:rPr lang="ru-RU" sz="1400" dirty="0">
                <a:latin typeface="Comic Sans MS" pitchFamily="66" charset="0"/>
              </a:rPr>
              <a:t>              </a:t>
            </a:r>
            <a:r>
              <a:rPr lang="ru-RU" sz="1400" dirty="0" smtClean="0">
                <a:latin typeface="Comic Sans MS" pitchFamily="66" charset="0"/>
              </a:rPr>
              <a:t>  </a:t>
            </a:r>
            <a:r>
              <a:rPr lang="ru-RU" sz="1400" b="1" i="1" dirty="0">
                <a:latin typeface="Comic Sans MS" pitchFamily="66" charset="0"/>
              </a:rPr>
              <a:t>«Свеча памяти»</a:t>
            </a:r>
            <a:r>
              <a:rPr lang="ru-RU" sz="1400" dirty="0">
                <a:latin typeface="Comic Sans MS" pitchFamily="66" charset="0"/>
              </a:rPr>
              <a:t>        </a:t>
            </a:r>
            <a:r>
              <a:rPr lang="ru-RU" sz="1400" dirty="0" smtClean="0">
                <a:latin typeface="Comic Sans MS" pitchFamily="66" charset="0"/>
              </a:rPr>
              <a:t>   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ru-RU" sz="1400" b="1" i="1" dirty="0" smtClean="0">
                <a:latin typeface="Comic Sans MS" pitchFamily="66" charset="0"/>
              </a:rPr>
              <a:t>«</a:t>
            </a:r>
            <a:r>
              <a:rPr lang="ru-RU" sz="1400" b="1" i="1" dirty="0">
                <a:latin typeface="Comic Sans MS" pitchFamily="66" charset="0"/>
              </a:rPr>
              <a:t>Память жива»</a:t>
            </a:r>
          </a:p>
        </p:txBody>
      </p:sp>
      <p:pic>
        <p:nvPicPr>
          <p:cNvPr id="16390" name="Рисунок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643062"/>
            <a:ext cx="13906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030" y="1643051"/>
            <a:ext cx="2746822" cy="186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1643063"/>
            <a:ext cx="140292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Рисунок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1714488"/>
            <a:ext cx="25193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2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00056"/>
            <a:ext cx="8229600" cy="481033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10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4479635" y="867847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4479635" y="2812535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0" y="3786205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       </a:t>
            </a:r>
            <a:r>
              <a:rPr lang="ru-RU" sz="1400" b="1" dirty="0" err="1" smtClean="0">
                <a:latin typeface="Comic Sans MS" pitchFamily="66" charset="0"/>
              </a:rPr>
              <a:t>Бошоер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София, </a:t>
            </a:r>
            <a:r>
              <a:rPr lang="en-US" sz="1400" b="1" dirty="0" smtClean="0">
                <a:latin typeface="Comic Sans MS" pitchFamily="66" charset="0"/>
              </a:rPr>
              <a:t>             </a:t>
            </a:r>
            <a:r>
              <a:rPr lang="ru-RU" sz="1400" b="1" dirty="0" smtClean="0">
                <a:latin typeface="Comic Sans MS" pitchFamily="66" charset="0"/>
              </a:rPr>
              <a:t>Буров Николай, </a:t>
            </a:r>
            <a:r>
              <a:rPr lang="en-US" sz="1400" b="1" dirty="0" smtClean="0">
                <a:latin typeface="Comic Sans MS" pitchFamily="66" charset="0"/>
              </a:rPr>
              <a:t>    </a:t>
            </a:r>
            <a:r>
              <a:rPr lang="ru-RU" sz="1400" b="1" dirty="0" err="1" smtClean="0">
                <a:latin typeface="Comic Sans MS" pitchFamily="66" charset="0"/>
              </a:rPr>
              <a:t>Вергун</a:t>
            </a:r>
            <a:r>
              <a:rPr lang="ru-RU" sz="1400" b="1" dirty="0" smtClean="0">
                <a:latin typeface="Comic Sans MS" pitchFamily="66" charset="0"/>
              </a:rPr>
              <a:t> Антонина,</a:t>
            </a:r>
            <a:r>
              <a:rPr lang="en-US" sz="1400" b="1" dirty="0" smtClean="0">
                <a:latin typeface="Comic Sans MS" pitchFamily="66" charset="0"/>
              </a:rPr>
              <a:t>    </a:t>
            </a:r>
            <a:r>
              <a:rPr lang="ru-RU" sz="1400" b="1" dirty="0" smtClean="0">
                <a:latin typeface="Comic Sans MS" pitchFamily="66" charset="0"/>
              </a:rPr>
              <a:t>Тихомирова </a:t>
            </a:r>
            <a:r>
              <a:rPr lang="ru-RU" sz="1400" b="1" dirty="0">
                <a:latin typeface="Comic Sans MS" pitchFamily="66" charset="0"/>
              </a:rPr>
              <a:t>Кристина, 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17419" name="Rectangle 13"/>
          <p:cNvSpPr>
            <a:spLocks noChangeArrowheads="1"/>
          </p:cNvSpPr>
          <p:nvPr/>
        </p:nvSpPr>
        <p:spPr bwMode="auto">
          <a:xfrm>
            <a:off x="4365335" y="1139308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7421" name="Rectangle 15"/>
          <p:cNvSpPr>
            <a:spLocks noChangeArrowheads="1"/>
          </p:cNvSpPr>
          <p:nvPr/>
        </p:nvSpPr>
        <p:spPr bwMode="auto">
          <a:xfrm>
            <a:off x="4593935" y="3949184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7422" name="Rectangle 16"/>
          <p:cNvSpPr>
            <a:spLocks noChangeArrowheads="1"/>
          </p:cNvSpPr>
          <p:nvPr/>
        </p:nvSpPr>
        <p:spPr bwMode="auto">
          <a:xfrm>
            <a:off x="114315" y="53493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pic>
        <p:nvPicPr>
          <p:cNvPr id="17427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1857365"/>
            <a:ext cx="2305050" cy="1731963"/>
          </a:xfrm>
          <a:prstGeom prst="rect">
            <a:avLst/>
          </a:prstGeom>
          <a:noFill/>
        </p:spPr>
      </p:pic>
      <p:pic>
        <p:nvPicPr>
          <p:cNvPr id="17426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74" y="1857377"/>
            <a:ext cx="2216150" cy="1698625"/>
          </a:xfrm>
          <a:prstGeom prst="rect">
            <a:avLst/>
          </a:prstGeom>
          <a:noFill/>
        </p:spPr>
      </p:pic>
      <p:pic>
        <p:nvPicPr>
          <p:cNvPr id="17425" name="Рисунок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86" y="1857365"/>
            <a:ext cx="1239837" cy="1655763"/>
          </a:xfrm>
          <a:prstGeom prst="rect">
            <a:avLst/>
          </a:prstGeom>
          <a:noFill/>
        </p:spPr>
      </p:pic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6" y="68369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2391184"/>
            <a:ext cx="41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latin typeface="Comic Sans MS" pitchFamily="66" charset="0"/>
                <a:cs typeface="Times New Roman" pitchFamily="18" charset="0"/>
              </a:rPr>
              <a:t>     </a:t>
            </a:r>
            <a:endParaRPr lang="ru-RU"/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1" y="4199345"/>
            <a:ext cx="2776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6" y="58049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7432" name="Рисунок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839505"/>
            <a:ext cx="2233613" cy="167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512" y="405790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               </a:t>
            </a:r>
            <a:r>
              <a:rPr lang="ru-RU" sz="1400" dirty="0" smtClean="0">
                <a:latin typeface="Comic Sans MS" pitchFamily="66" charset="0"/>
              </a:rPr>
              <a:t>7 </a:t>
            </a:r>
            <a:r>
              <a:rPr lang="ru-RU" sz="1400" dirty="0">
                <a:latin typeface="Comic Sans MS" pitchFamily="66" charset="0"/>
              </a:rPr>
              <a:t>лет   </a:t>
            </a:r>
            <a:r>
              <a:rPr lang="ru-RU" sz="1400" dirty="0" smtClean="0">
                <a:latin typeface="Comic Sans MS" pitchFamily="66" charset="0"/>
              </a:rPr>
              <a:t>  </a:t>
            </a:r>
            <a:r>
              <a:rPr lang="en-US" sz="1400" dirty="0" smtClean="0">
                <a:latin typeface="Comic Sans MS" pitchFamily="66" charset="0"/>
              </a:rPr>
              <a:t>   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                              </a:t>
            </a:r>
            <a:r>
              <a:rPr lang="ru-RU" sz="1400" dirty="0" smtClean="0">
                <a:latin typeface="Comic Sans MS" pitchFamily="66" charset="0"/>
              </a:rPr>
              <a:t>6 лет</a:t>
            </a:r>
            <a:r>
              <a:rPr lang="en-US" sz="1400" dirty="0" smtClean="0">
                <a:latin typeface="Comic Sans MS" pitchFamily="66" charset="0"/>
              </a:rPr>
              <a:t>                             </a:t>
            </a:r>
            <a:r>
              <a:rPr lang="ru-RU" sz="1400" dirty="0" smtClean="0">
                <a:latin typeface="Comic Sans MS" pitchFamily="66" charset="0"/>
              </a:rPr>
              <a:t> 5 лет</a:t>
            </a:r>
            <a:r>
              <a:rPr lang="en-US" sz="1400" dirty="0" smtClean="0">
                <a:latin typeface="Comic Sans MS" pitchFamily="66" charset="0"/>
              </a:rPr>
              <a:t>                         </a:t>
            </a:r>
            <a:r>
              <a:rPr lang="ru-RU" sz="1400" dirty="0" smtClean="0">
                <a:latin typeface="Comic Sans MS" pitchFamily="66" charset="0"/>
              </a:rPr>
              <a:t>4 </a:t>
            </a:r>
            <a:r>
              <a:rPr lang="ru-RU" sz="1400" dirty="0">
                <a:latin typeface="Comic Sans MS" pitchFamily="66" charset="0"/>
              </a:rPr>
              <a:t>года</a:t>
            </a:r>
          </a:p>
          <a:p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28618"/>
            <a:ext cx="8229600" cy="552471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13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474812" y="4643844"/>
            <a:ext cx="590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omic Sans MS" pitchFamily="66" charset="0"/>
              </a:rPr>
              <a:t>Павлов </a:t>
            </a:r>
            <a:r>
              <a:rPr lang="ru-RU" sz="1400" b="1" dirty="0" smtClean="0">
                <a:latin typeface="Comic Sans MS" pitchFamily="66" charset="0"/>
              </a:rPr>
              <a:t>Владислав</a:t>
            </a:r>
            <a:r>
              <a:rPr lang="ru-RU" b="1" dirty="0" smtClean="0">
                <a:latin typeface="Comic Sans MS" pitchFamily="66" charset="0"/>
              </a:rPr>
              <a:t>,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4 </a:t>
            </a:r>
            <a:r>
              <a:rPr lang="ru-RU" sz="1400" dirty="0">
                <a:latin typeface="Comic Sans MS" pitchFamily="66" charset="0"/>
              </a:rPr>
              <a:t>года</a:t>
            </a:r>
          </a:p>
        </p:txBody>
      </p: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4587585" y="4180959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114315" y="60351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pic>
        <p:nvPicPr>
          <p:cNvPr id="18445" name="Picture 13" descr="Владислав  Павлов 4 года Детский сад 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98463"/>
            <a:ext cx="4690506" cy="326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32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9"/>
            <a:ext cx="8229600" cy="633412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17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4479635" y="1156772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4479635" y="3934896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6" y="52874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20" y="2805126"/>
            <a:ext cx="95789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Игнатенко </a:t>
            </a:r>
            <a:r>
              <a:rPr lang="ru-RU" sz="1400" b="1" dirty="0">
                <a:latin typeface="Comic Sans MS" pitchFamily="66" charset="0"/>
              </a:rPr>
              <a:t>Максим,</a:t>
            </a:r>
            <a:r>
              <a:rPr lang="ru-RU" sz="1400" dirty="0">
                <a:latin typeface="Comic Sans MS" pitchFamily="66" charset="0"/>
              </a:rPr>
              <a:t> 6 лет         </a:t>
            </a:r>
            <a:r>
              <a:rPr lang="ru-RU" sz="1400" b="1" dirty="0" err="1" smtClean="0">
                <a:latin typeface="Comic Sans MS" pitchFamily="66" charset="0"/>
              </a:rPr>
              <a:t>Имамиева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Аделина</a:t>
            </a:r>
            <a:r>
              <a:rPr lang="ru-RU" sz="1400" b="1" dirty="0">
                <a:latin typeface="Comic Sans MS" pitchFamily="66" charset="0"/>
              </a:rPr>
              <a:t>,</a:t>
            </a:r>
            <a:r>
              <a:rPr lang="ru-RU" sz="1400" dirty="0">
                <a:latin typeface="Comic Sans MS" pitchFamily="66" charset="0"/>
              </a:rPr>
              <a:t> 6 лет             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Ивлев </a:t>
            </a:r>
            <a:r>
              <a:rPr lang="ru-RU" sz="1400" b="1" dirty="0">
                <a:latin typeface="Comic Sans MS" pitchFamily="66" charset="0"/>
              </a:rPr>
              <a:t>Иван</a:t>
            </a:r>
            <a:r>
              <a:rPr lang="ru-RU" sz="1400" dirty="0">
                <a:latin typeface="Comic Sans MS" pitchFamily="66" charset="0"/>
              </a:rPr>
              <a:t>, 6 лет </a:t>
            </a:r>
          </a:p>
        </p:txBody>
      </p:sp>
      <p:sp>
        <p:nvSpPr>
          <p:cNvPr id="19467" name="Rectangle 13"/>
          <p:cNvSpPr>
            <a:spLocks noChangeArrowheads="1"/>
          </p:cNvSpPr>
          <p:nvPr/>
        </p:nvSpPr>
        <p:spPr bwMode="auto">
          <a:xfrm>
            <a:off x="4479635" y="1739384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6" y="47492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827584" y="5589588"/>
            <a:ext cx="6552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  </a:t>
            </a:r>
            <a:r>
              <a:rPr lang="en-US" b="1" dirty="0" smtClean="0">
                <a:latin typeface="Comic Sans MS" pitchFamily="66" charset="0"/>
              </a:rPr>
              <a:t>   </a:t>
            </a:r>
            <a:r>
              <a:rPr lang="ru-RU" sz="1400" b="1" dirty="0" smtClean="0">
                <a:latin typeface="Comic Sans MS" pitchFamily="66" charset="0"/>
              </a:rPr>
              <a:t>Мельникова </a:t>
            </a:r>
            <a:r>
              <a:rPr lang="ru-RU" sz="1400" b="1" dirty="0">
                <a:latin typeface="Comic Sans MS" pitchFamily="66" charset="0"/>
              </a:rPr>
              <a:t>Алиса, </a:t>
            </a:r>
            <a:r>
              <a:rPr lang="ru-RU" sz="1400" dirty="0">
                <a:latin typeface="Comic Sans MS" pitchFamily="66" charset="0"/>
              </a:rPr>
              <a:t>4 года               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Шенгелия </a:t>
            </a:r>
            <a:r>
              <a:rPr lang="ru-RU" sz="1400" b="1" dirty="0" err="1">
                <a:latin typeface="Comic Sans MS" pitchFamily="66" charset="0"/>
              </a:rPr>
              <a:t>Натия</a:t>
            </a:r>
            <a:r>
              <a:rPr lang="ru-RU" sz="1400" b="1" dirty="0">
                <a:latin typeface="Comic Sans MS" pitchFamily="66" charset="0"/>
              </a:rPr>
              <a:t>, </a:t>
            </a:r>
            <a:r>
              <a:rPr lang="ru-RU" sz="1400" dirty="0">
                <a:latin typeface="Comic Sans MS" pitchFamily="66" charset="0"/>
              </a:rPr>
              <a:t>5 лет</a:t>
            </a:r>
          </a:p>
        </p:txBody>
      </p:sp>
      <p:pic>
        <p:nvPicPr>
          <p:cNvPr id="19473" name="Рисунок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071547"/>
            <a:ext cx="2520950" cy="1665288"/>
          </a:xfrm>
          <a:prstGeom prst="rect">
            <a:avLst/>
          </a:prstGeom>
          <a:noFill/>
        </p:spPr>
      </p:pic>
      <p:pic>
        <p:nvPicPr>
          <p:cNvPr id="19472" name="Рисунок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60" y="1071545"/>
            <a:ext cx="2447925" cy="1676400"/>
          </a:xfrm>
          <a:prstGeom prst="rect">
            <a:avLst/>
          </a:prstGeom>
          <a:noFill/>
        </p:spPr>
      </p:pic>
      <p:pic>
        <p:nvPicPr>
          <p:cNvPr id="19471" name="Рисунок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125541"/>
            <a:ext cx="2183858" cy="1646547"/>
          </a:xfrm>
          <a:prstGeom prst="rect">
            <a:avLst/>
          </a:prstGeom>
          <a:noFill/>
        </p:spPr>
      </p:pic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6" y="10218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4412341" y="2538821"/>
            <a:ext cx="3193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200" b="1" i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4378680" y="4118384"/>
            <a:ext cx="386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200" b="1" i="1">
                <a:latin typeface="Comic Sans MS" pitchFamily="66" charset="0"/>
                <a:cs typeface="Times New Roman" pitchFamily="18" charset="0"/>
              </a:rPr>
              <a:t>   </a:t>
            </a:r>
            <a:endParaRPr lang="ru-RU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6" y="54668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9479" name="Рисунок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346463"/>
            <a:ext cx="2808288" cy="2125663"/>
          </a:xfrm>
          <a:prstGeom prst="rect">
            <a:avLst/>
          </a:prstGeom>
          <a:noFill/>
        </p:spPr>
      </p:pic>
      <p:pic>
        <p:nvPicPr>
          <p:cNvPr id="19478" name="Рисунок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3328989"/>
            <a:ext cx="1625600" cy="2160587"/>
          </a:xfrm>
          <a:prstGeom prst="rect">
            <a:avLst/>
          </a:prstGeom>
          <a:noFill/>
        </p:spPr>
      </p:pic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6" y="134092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4282525" y="3277336"/>
            <a:ext cx="5774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000" b="1" i="1">
                <a:latin typeface="Comic Sans MS" pitchFamily="66" charset="0"/>
                <a:cs typeface="Times New Roman" pitchFamily="18" charset="0"/>
              </a:rPr>
              <a:t>       </a:t>
            </a:r>
            <a:endParaRPr lang="ru-RU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6" y="51477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50105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Открытие конференции 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1026" name="Picture 2" descr="D:\2020 РАБОЧИЕ ФАЙЛЫ\2020 ПРЕЗЕНТАЦИЯ ДЕЯТЕЛЬНОСТИ\2020 ПРЕЗЕНТАЦИЯ КОНФЕРЕНЦИИ\ВОРОБЬЕВ_1113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6612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Воробьев Сергей Иванович</a:t>
            </a:r>
            <a:r>
              <a:rPr lang="ru-RU" dirty="0" smtClean="0">
                <a:latin typeface="Comic Sans MS" pitchFamily="66" charset="0"/>
              </a:rPr>
              <a:t>, ученый секретарь ПИЯФ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40"/>
            <a:ext cx="8229600" cy="70643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21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4479635" y="1329808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4479635" y="3949184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6" y="51898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0" y="2708288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Артемьева </a:t>
            </a:r>
            <a:r>
              <a:rPr lang="ru-RU" sz="1400" b="1" dirty="0">
                <a:latin typeface="Comic Sans MS" pitchFamily="66" charset="0"/>
              </a:rPr>
              <a:t>Катерина, </a:t>
            </a:r>
            <a:r>
              <a:rPr lang="ru-RU" sz="1400" dirty="0">
                <a:latin typeface="Comic Sans MS" pitchFamily="66" charset="0"/>
              </a:rPr>
              <a:t>5 л.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Павлова </a:t>
            </a:r>
            <a:r>
              <a:rPr lang="ru-RU" sz="1400" b="1" dirty="0">
                <a:latin typeface="Comic Sans MS" pitchFamily="66" charset="0"/>
              </a:rPr>
              <a:t>Ольга,</a:t>
            </a:r>
            <a:r>
              <a:rPr lang="ru-RU" sz="1400" dirty="0">
                <a:latin typeface="Comic Sans MS" pitchFamily="66" charset="0"/>
              </a:rPr>
              <a:t>5 л.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Тарасенко</a:t>
            </a:r>
            <a:r>
              <a:rPr lang="ru-RU" sz="1400" b="1" dirty="0">
                <a:latin typeface="Comic Sans MS" pitchFamily="66" charset="0"/>
              </a:rPr>
              <a:t> Роман,</a:t>
            </a:r>
            <a:r>
              <a:rPr lang="ru-RU" sz="1400" dirty="0">
                <a:latin typeface="Comic Sans MS" pitchFamily="66" charset="0"/>
              </a:rPr>
              <a:t>4 г.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 Грызлова </a:t>
            </a:r>
            <a:r>
              <a:rPr lang="ru-RU" sz="1400" b="1" dirty="0">
                <a:latin typeface="Comic Sans MS" pitchFamily="66" charset="0"/>
              </a:rPr>
              <a:t>Ксения, </a:t>
            </a:r>
            <a:r>
              <a:rPr lang="ru-RU" sz="1400" dirty="0">
                <a:latin typeface="Comic Sans MS" pitchFamily="66" charset="0"/>
              </a:rPr>
              <a:t>6 л.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0" y="465296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err="1">
                <a:latin typeface="Comic Sans MS" pitchFamily="66" charset="0"/>
              </a:rPr>
              <a:t>Забалотских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Любава</a:t>
            </a:r>
            <a:r>
              <a:rPr lang="ru-RU" sz="1400" b="1" dirty="0">
                <a:latin typeface="Comic Sans MS" pitchFamily="66" charset="0"/>
              </a:rPr>
              <a:t>, </a:t>
            </a:r>
            <a:r>
              <a:rPr lang="ru-RU" sz="1400" dirty="0">
                <a:latin typeface="Comic Sans MS" pitchFamily="66" charset="0"/>
              </a:rPr>
              <a:t>6 л.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Куряев</a:t>
            </a:r>
            <a:r>
              <a:rPr lang="ru-RU" sz="1400" b="1" dirty="0">
                <a:latin typeface="Comic Sans MS" pitchFamily="66" charset="0"/>
              </a:rPr>
              <a:t> Артем, </a:t>
            </a:r>
            <a:r>
              <a:rPr lang="ru-RU" sz="1400" dirty="0">
                <a:latin typeface="Comic Sans MS" pitchFamily="66" charset="0"/>
              </a:rPr>
              <a:t>6 л.</a:t>
            </a:r>
            <a:r>
              <a:rPr lang="ru-RU" sz="1400" b="1" dirty="0">
                <a:latin typeface="Comic Sans MS" pitchFamily="66" charset="0"/>
              </a:rPr>
              <a:t> Грызлова Милана, </a:t>
            </a:r>
            <a:r>
              <a:rPr lang="ru-RU" sz="1400" dirty="0">
                <a:latin typeface="Comic Sans MS" pitchFamily="66" charset="0"/>
              </a:rPr>
              <a:t>4 г.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/>
              <a:t>Степанов Александр, </a:t>
            </a:r>
            <a:r>
              <a:rPr lang="ru-RU" sz="1400" dirty="0"/>
              <a:t>5 </a:t>
            </a:r>
            <a:r>
              <a:rPr lang="ru-RU" sz="1400" dirty="0" smtClean="0"/>
              <a:t>л. </a:t>
            </a:r>
            <a:endParaRPr lang="ru-RU" sz="1400" b="1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</p:txBody>
      </p:sp>
      <p:pic>
        <p:nvPicPr>
          <p:cNvPr id="20494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08" y="901703"/>
            <a:ext cx="2808287" cy="1703388"/>
          </a:xfrm>
          <a:prstGeom prst="rect">
            <a:avLst/>
          </a:prstGeom>
          <a:noFill/>
        </p:spPr>
      </p:pic>
      <p:pic>
        <p:nvPicPr>
          <p:cNvPr id="20493" name="Рисунок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908051"/>
            <a:ext cx="1004888" cy="1728788"/>
          </a:xfrm>
          <a:prstGeom prst="rect">
            <a:avLst/>
          </a:prstGeom>
          <a:noFill/>
        </p:spPr>
      </p:pic>
      <p:pic>
        <p:nvPicPr>
          <p:cNvPr id="20492" name="Рисунок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052515"/>
            <a:ext cx="985838" cy="1584325"/>
          </a:xfrm>
          <a:prstGeom prst="rect">
            <a:avLst/>
          </a:prstGeom>
          <a:noFill/>
        </p:spPr>
      </p:pic>
      <p:pic>
        <p:nvPicPr>
          <p:cNvPr id="20491" name="Рисунок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82" y="1125540"/>
            <a:ext cx="2232025" cy="1512887"/>
          </a:xfrm>
          <a:prstGeom prst="rect">
            <a:avLst/>
          </a:prstGeom>
          <a:noFill/>
        </p:spPr>
      </p:pic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34954" y="170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-134938" y="1687921"/>
            <a:ext cx="3241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latin typeface="Comic Sans MS" pitchFamily="66" charset="0"/>
                <a:cs typeface="Times New Roman" pitchFamily="18" charset="0"/>
              </a:rPr>
              <a:t>   </a:t>
            </a:r>
            <a:endParaRPr lang="ru-RU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-134938" y="3324960"/>
            <a:ext cx="2407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000" b="1" i="1">
                <a:latin typeface="Comic Sans MS" pitchFamily="66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-134938" y="4931510"/>
            <a:ext cx="2968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000" b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-107950" y="634075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2" name="Рисунок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141676"/>
            <a:ext cx="2160588" cy="1436687"/>
          </a:xfrm>
          <a:prstGeom prst="rect">
            <a:avLst/>
          </a:prstGeom>
          <a:noFill/>
        </p:spPr>
      </p:pic>
      <p:pic>
        <p:nvPicPr>
          <p:cNvPr id="20501" name="Рисунок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3" y="3157537"/>
            <a:ext cx="1908175" cy="1350963"/>
          </a:xfrm>
          <a:prstGeom prst="rect">
            <a:avLst/>
          </a:prstGeom>
          <a:noFill/>
        </p:spPr>
      </p:pic>
      <p:pic>
        <p:nvPicPr>
          <p:cNvPr id="20500" name="Рисунок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32" y="3141664"/>
            <a:ext cx="2016125" cy="1401763"/>
          </a:xfrm>
          <a:prstGeom prst="rect">
            <a:avLst/>
          </a:prstGeom>
          <a:noFill/>
        </p:spPr>
      </p:pic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6" y="10472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1" y="2535972"/>
            <a:ext cx="2968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000" b="1" i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1" y="4075848"/>
            <a:ext cx="2407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000" b="1" i="1">
                <a:latin typeface="Comic Sans MS" pitchFamily="66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6" y="547715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7" name="Рисунок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3125801"/>
            <a:ext cx="2303462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8" name="Рисунок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4941902"/>
            <a:ext cx="23050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2771775" y="6353175"/>
            <a:ext cx="29527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Хлебникова </a:t>
            </a:r>
            <a:r>
              <a:rPr lang="ru-RU" sz="1400" b="1" dirty="0">
                <a:latin typeface="Comic Sans MS" pitchFamily="66" charset="0"/>
              </a:rPr>
              <a:t>Ксения</a:t>
            </a:r>
            <a:r>
              <a:rPr lang="ru-RU" sz="1600" dirty="0">
                <a:latin typeface="Comic Sans MS" pitchFamily="66" charset="0"/>
              </a:rPr>
              <a:t>, </a:t>
            </a:r>
            <a:r>
              <a:rPr lang="ru-RU" sz="1400" dirty="0">
                <a:latin typeface="Comic Sans MS" pitchFamily="66" charset="0"/>
              </a:rPr>
              <a:t>5 л.</a:t>
            </a:r>
          </a:p>
        </p:txBody>
      </p:sp>
    </p:spTree>
    <p:extLst>
      <p:ext uri="{BB962C8B-B14F-4D97-AF65-F5344CB8AC3E}">
        <p14:creationId xmlns:p14="http://schemas.microsoft.com/office/powerpoint/2010/main" val="17909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9"/>
            <a:ext cx="8229600" cy="633412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21</a:t>
            </a:r>
          </a:p>
        </p:txBody>
      </p:sp>
      <p:pic>
        <p:nvPicPr>
          <p:cNvPr id="23554" name="Рисунок 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087" y="1599970"/>
            <a:ext cx="16986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736" y="1671393"/>
            <a:ext cx="3276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5921" y="1703156"/>
            <a:ext cx="3330575" cy="235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4479635" y="1048823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4479635" y="4011096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6" y="5439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0" y="431458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Comic Sans MS" pitchFamily="66" charset="0"/>
              </a:rPr>
              <a:t> Румянцев Мирон</a:t>
            </a:r>
            <a:r>
              <a:rPr lang="ru-RU" sz="1600" dirty="0">
                <a:latin typeface="Comic Sans MS" pitchFamily="66" charset="0"/>
              </a:rPr>
              <a:t>, 4 года  </a:t>
            </a:r>
            <a:r>
              <a:rPr lang="ru-RU" sz="1600" dirty="0" smtClean="0">
                <a:latin typeface="Comic Sans MS" pitchFamily="66" charset="0"/>
              </a:rPr>
              <a:t>  </a:t>
            </a:r>
            <a:r>
              <a:rPr lang="ru-RU" sz="1600" b="1" dirty="0" err="1">
                <a:latin typeface="Comic Sans MS" pitchFamily="66" charset="0"/>
              </a:rPr>
              <a:t>Заболотских</a:t>
            </a:r>
            <a:r>
              <a:rPr lang="ru-RU" sz="1600" b="1" dirty="0">
                <a:latin typeface="Comic Sans MS" pitchFamily="66" charset="0"/>
              </a:rPr>
              <a:t> </a:t>
            </a:r>
            <a:r>
              <a:rPr lang="ru-RU" sz="1600" b="1" dirty="0" err="1">
                <a:latin typeface="Comic Sans MS" pitchFamily="66" charset="0"/>
              </a:rPr>
              <a:t>Любва</a:t>
            </a:r>
            <a:r>
              <a:rPr lang="ru-RU" sz="1600" dirty="0">
                <a:latin typeface="Comic Sans MS" pitchFamily="66" charset="0"/>
              </a:rPr>
              <a:t>, 5 лет    </a:t>
            </a:r>
            <a:r>
              <a:rPr lang="ru-RU" sz="1600" b="1" dirty="0" err="1" smtClean="0">
                <a:latin typeface="Comic Sans MS" pitchFamily="66" charset="0"/>
              </a:rPr>
              <a:t>Павлюшина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Елизавета</a:t>
            </a:r>
            <a:r>
              <a:rPr lang="ru-RU" sz="1600" dirty="0">
                <a:latin typeface="Comic Sans MS" pitchFamily="66" charset="0"/>
              </a:rPr>
              <a:t>, 5 лет</a:t>
            </a:r>
          </a:p>
        </p:txBody>
      </p:sp>
    </p:spTree>
    <p:extLst>
      <p:ext uri="{BB962C8B-B14F-4D97-AF65-F5344CB8AC3E}">
        <p14:creationId xmlns:p14="http://schemas.microsoft.com/office/powerpoint/2010/main" val="14335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44727"/>
            <a:ext cx="8229600" cy="408009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24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4479635" y="996435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4479635" y="2510908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6" y="54922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-92075" y="4489375"/>
            <a:ext cx="9128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omic Sans MS" pitchFamily="66" charset="0"/>
              </a:rPr>
              <a:t>Кулакова Вика, </a:t>
            </a:r>
            <a:r>
              <a:rPr lang="ru-RU" sz="1400" dirty="0">
                <a:latin typeface="Comic Sans MS" pitchFamily="66" charset="0"/>
              </a:rPr>
              <a:t>5 лет </a:t>
            </a:r>
            <a:r>
              <a:rPr lang="ru-RU" sz="1400" b="1" dirty="0">
                <a:latin typeface="Comic Sans MS" pitchFamily="66" charset="0"/>
              </a:rPr>
              <a:t>                       Филиппов Артур, </a:t>
            </a:r>
            <a:r>
              <a:rPr lang="ru-RU" sz="1400" dirty="0">
                <a:latin typeface="Comic Sans MS" pitchFamily="66" charset="0"/>
              </a:rPr>
              <a:t>6 лет</a:t>
            </a:r>
          </a:p>
        </p:txBody>
      </p:sp>
      <p:sp>
        <p:nvSpPr>
          <p:cNvPr id="21516" name="Rectangle 15"/>
          <p:cNvSpPr>
            <a:spLocks noChangeArrowheads="1"/>
          </p:cNvSpPr>
          <p:nvPr/>
        </p:nvSpPr>
        <p:spPr bwMode="auto">
          <a:xfrm>
            <a:off x="4479635" y="1177408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6" y="53112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sp>
        <p:nvSpPr>
          <p:cNvPr id="21518" name="Text Box 17"/>
          <p:cNvSpPr txBox="1">
            <a:spLocks noChangeArrowheads="1"/>
          </p:cNvSpPr>
          <p:nvPr/>
        </p:nvSpPr>
        <p:spPr bwMode="auto">
          <a:xfrm>
            <a:off x="-92075" y="4173538"/>
            <a:ext cx="9236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mic Sans MS" pitchFamily="66" charset="0"/>
              </a:rPr>
              <a:t>  </a:t>
            </a:r>
            <a:endParaRPr lang="ru-RU" sz="1600">
              <a:latin typeface="Comic Sans MS" pitchFamily="66" charset="0"/>
            </a:endParaRPr>
          </a:p>
        </p:txBody>
      </p:sp>
      <p:sp>
        <p:nvSpPr>
          <p:cNvPr id="21523" name="Rectangle 22"/>
          <p:cNvSpPr>
            <a:spLocks noChangeArrowheads="1"/>
          </p:cNvSpPr>
          <p:nvPr/>
        </p:nvSpPr>
        <p:spPr bwMode="auto">
          <a:xfrm>
            <a:off x="4479635" y="-251341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1524" name="Rectangle 23"/>
          <p:cNvSpPr>
            <a:spLocks noChangeArrowheads="1"/>
          </p:cNvSpPr>
          <p:nvPr/>
        </p:nvSpPr>
        <p:spPr bwMode="auto">
          <a:xfrm>
            <a:off x="4479635" y="1510784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</p:txBody>
      </p:sp>
      <p:sp>
        <p:nvSpPr>
          <p:cNvPr id="21525" name="Rectangle 24"/>
          <p:cNvSpPr>
            <a:spLocks noChangeArrowheads="1"/>
          </p:cNvSpPr>
          <p:nvPr/>
        </p:nvSpPr>
        <p:spPr bwMode="auto">
          <a:xfrm>
            <a:off x="6" y="674000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="1">
              <a:latin typeface="Comic Sans MS" pitchFamily="66" charset="0"/>
            </a:endParaRPr>
          </a:p>
        </p:txBody>
      </p:sp>
      <p:pic>
        <p:nvPicPr>
          <p:cNvPr id="21529" name="Рисунок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092424"/>
            <a:ext cx="3168650" cy="2087563"/>
          </a:xfrm>
          <a:prstGeom prst="rect">
            <a:avLst/>
          </a:prstGeom>
          <a:noFill/>
        </p:spPr>
      </p:pic>
      <p:pic>
        <p:nvPicPr>
          <p:cNvPr id="21528" name="Рисунок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842" y="2092423"/>
            <a:ext cx="3384550" cy="2117725"/>
          </a:xfrm>
          <a:prstGeom prst="rect">
            <a:avLst/>
          </a:prstGeom>
          <a:noFill/>
        </p:spPr>
      </p:pic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0" y="1514885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latin typeface="Comic Sans MS" pitchFamily="66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1" y="3427821"/>
            <a:ext cx="2776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0" y="500043"/>
            <a:ext cx="9144000" cy="285752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43</a:t>
            </a:r>
          </a:p>
        </p:txBody>
      </p:sp>
      <p:pic>
        <p:nvPicPr>
          <p:cNvPr id="25605" name="Рисунок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754" y="1698856"/>
            <a:ext cx="3371190" cy="2159161"/>
          </a:xfrm>
          <a:prstGeom prst="rect">
            <a:avLst/>
          </a:prstGeom>
          <a:noFill/>
        </p:spPr>
      </p:pic>
      <p:pic>
        <p:nvPicPr>
          <p:cNvPr id="25604" name="Рисунок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462" y="1698220"/>
            <a:ext cx="3456946" cy="2162974"/>
          </a:xfrm>
          <a:prstGeom prst="rect">
            <a:avLst/>
          </a:prstGeom>
          <a:noFill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" y="18052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6512" y="417056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latin typeface="Comic Sans MS" pitchFamily="66" charset="0"/>
              </a:rPr>
              <a:t>           </a:t>
            </a:r>
            <a:r>
              <a:rPr lang="ru-RU" sz="1600" b="1" dirty="0">
                <a:latin typeface="Comic Sans MS" pitchFamily="66" charset="0"/>
              </a:rPr>
              <a:t>Гавриленко Мария, </a:t>
            </a:r>
            <a:r>
              <a:rPr lang="ru-RU" sz="1600" dirty="0">
                <a:latin typeface="Comic Sans MS" pitchFamily="66" charset="0"/>
              </a:rPr>
              <a:t>5 лет </a:t>
            </a:r>
            <a:r>
              <a:rPr lang="ru-RU" sz="1600" b="1" dirty="0">
                <a:latin typeface="Comic Sans MS" pitchFamily="66" charset="0"/>
              </a:rPr>
              <a:t>                  Гавриленко Таисия, </a:t>
            </a:r>
            <a:r>
              <a:rPr lang="ru-RU" sz="1600" dirty="0">
                <a:latin typeface="Comic Sans MS" pitchFamily="66" charset="0"/>
              </a:rPr>
              <a:t>5 лет</a:t>
            </a:r>
          </a:p>
        </p:txBody>
      </p:sp>
    </p:spTree>
    <p:extLst>
      <p:ext uri="{BB962C8B-B14F-4D97-AF65-F5344CB8AC3E}">
        <p14:creationId xmlns:p14="http://schemas.microsoft.com/office/powerpoint/2010/main" val="19790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0" y="500043"/>
            <a:ext cx="9144000" cy="611208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47</a:t>
            </a:r>
          </a:p>
        </p:txBody>
      </p:sp>
      <p:pic>
        <p:nvPicPr>
          <p:cNvPr id="26629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99" y="1727107"/>
            <a:ext cx="3643977" cy="2495657"/>
          </a:xfrm>
          <a:prstGeom prst="rect">
            <a:avLst/>
          </a:prstGeom>
          <a:noFill/>
        </p:spPr>
      </p:pic>
      <p:pic>
        <p:nvPicPr>
          <p:cNvPr id="26628" name="Рисунок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769129"/>
            <a:ext cx="3515408" cy="2407597"/>
          </a:xfrm>
          <a:prstGeom prst="rect">
            <a:avLst/>
          </a:prstGeom>
          <a:noFill/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6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1656720"/>
            <a:ext cx="3770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100">
                <a:latin typeface="Calibri" pitchFamily="34" charset="0"/>
                <a:cs typeface="Times New Roman" pitchFamily="18" charset="0"/>
              </a:rPr>
              <a:t>      </a:t>
            </a:r>
            <a:endParaRPr lang="ru-RU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125422" y="4386590"/>
            <a:ext cx="90185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/>
              <a:t>                   </a:t>
            </a:r>
            <a:r>
              <a:rPr lang="ru-RU" sz="1600" b="1" dirty="0" err="1">
                <a:latin typeface="Comic Sans MS" pitchFamily="66" charset="0"/>
              </a:rPr>
              <a:t>Гордобойнова</a:t>
            </a:r>
            <a:r>
              <a:rPr lang="ru-RU" sz="1600" b="1" dirty="0">
                <a:latin typeface="Comic Sans MS" pitchFamily="66" charset="0"/>
              </a:rPr>
              <a:t> Любовь, </a:t>
            </a:r>
            <a:r>
              <a:rPr lang="ru-RU" sz="1600" dirty="0">
                <a:latin typeface="Comic Sans MS" pitchFamily="66" charset="0"/>
              </a:rPr>
              <a:t>7 лет                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b="1" dirty="0" smtClean="0">
                <a:latin typeface="Comic Sans MS" pitchFamily="66" charset="0"/>
              </a:rPr>
              <a:t>Никитина </a:t>
            </a:r>
            <a:r>
              <a:rPr lang="ru-RU" sz="1600" b="1" dirty="0">
                <a:latin typeface="Comic Sans MS" pitchFamily="66" charset="0"/>
              </a:rPr>
              <a:t>Елизавета, </a:t>
            </a:r>
            <a:r>
              <a:rPr lang="ru-RU" sz="1600" dirty="0">
                <a:latin typeface="Comic Sans MS" pitchFamily="66" charset="0"/>
              </a:rPr>
              <a:t>4 года</a:t>
            </a:r>
          </a:p>
        </p:txBody>
      </p:sp>
    </p:spTree>
    <p:extLst>
      <p:ext uri="{BB962C8B-B14F-4D97-AF65-F5344CB8AC3E}">
        <p14:creationId xmlns:p14="http://schemas.microsoft.com/office/powerpoint/2010/main" val="20397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57200" y="357167"/>
            <a:ext cx="8229600" cy="550884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СОШ № 7 – ДЕТСКИЙ САД</a:t>
            </a:r>
          </a:p>
        </p:txBody>
      </p:sp>
      <p:pic>
        <p:nvPicPr>
          <p:cNvPr id="27654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45" y="1376363"/>
            <a:ext cx="2665413" cy="1979612"/>
          </a:xfrm>
          <a:prstGeom prst="rect">
            <a:avLst/>
          </a:prstGeom>
          <a:noFill/>
        </p:spPr>
      </p:pic>
      <p:pic>
        <p:nvPicPr>
          <p:cNvPr id="27653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58" y="1373191"/>
            <a:ext cx="2592387" cy="1993900"/>
          </a:xfrm>
          <a:prstGeom prst="rect">
            <a:avLst/>
          </a:prstGeom>
          <a:noFill/>
        </p:spPr>
      </p:pic>
      <p:pic>
        <p:nvPicPr>
          <p:cNvPr id="27652" name="Рисунок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41" y="1449402"/>
            <a:ext cx="2519363" cy="1893887"/>
          </a:xfrm>
          <a:prstGeom prst="rect">
            <a:avLst/>
          </a:prstGeom>
          <a:noFill/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" y="926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4412341" y="2481669"/>
            <a:ext cx="3193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200" b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4412341" y="4118384"/>
            <a:ext cx="3193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200" b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6" y="55620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15895" y="3427413"/>
            <a:ext cx="9128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/>
              <a:t>   </a:t>
            </a:r>
            <a:r>
              <a:rPr lang="en-US" sz="1400" b="1" dirty="0" smtClean="0"/>
              <a:t>    </a:t>
            </a:r>
            <a:r>
              <a:rPr lang="ru-RU" sz="1600" b="1" dirty="0" smtClean="0">
                <a:latin typeface="Comic Sans MS" pitchFamily="66" charset="0"/>
              </a:rPr>
              <a:t>Гуляев </a:t>
            </a:r>
            <a:r>
              <a:rPr lang="ru-RU" sz="1600" b="1" dirty="0">
                <a:latin typeface="Comic Sans MS" pitchFamily="66" charset="0"/>
              </a:rPr>
              <a:t>Семён, </a:t>
            </a:r>
            <a:r>
              <a:rPr lang="ru-RU" sz="1600" dirty="0">
                <a:latin typeface="Comic Sans MS" pitchFamily="66" charset="0"/>
              </a:rPr>
              <a:t>5 лет </a:t>
            </a:r>
            <a:r>
              <a:rPr lang="ru-RU" sz="1600" b="1" dirty="0">
                <a:latin typeface="Comic Sans MS" pitchFamily="66" charset="0"/>
              </a:rPr>
              <a:t>  </a:t>
            </a:r>
            <a:r>
              <a:rPr lang="ru-RU" sz="1600" b="1" dirty="0" smtClean="0">
                <a:latin typeface="Comic Sans MS" pitchFamily="66" charset="0"/>
              </a:rPr>
              <a:t>   Гуляева </a:t>
            </a:r>
            <a:r>
              <a:rPr lang="ru-RU" sz="1600" b="1" dirty="0">
                <a:latin typeface="Comic Sans MS" pitchFamily="66" charset="0"/>
              </a:rPr>
              <a:t>Екатерина, </a:t>
            </a:r>
            <a:r>
              <a:rPr lang="ru-RU" sz="1600" dirty="0">
                <a:latin typeface="Comic Sans MS" pitchFamily="66" charset="0"/>
              </a:rPr>
              <a:t>10 лет</a:t>
            </a:r>
            <a:r>
              <a:rPr lang="ru-RU" sz="1600" b="1" dirty="0">
                <a:latin typeface="Comic Sans MS" pitchFamily="66" charset="0"/>
              </a:rPr>
              <a:t>    </a:t>
            </a:r>
            <a:r>
              <a:rPr lang="ru-RU" sz="1600" b="1" dirty="0" smtClean="0">
                <a:latin typeface="Comic Sans MS" pitchFamily="66" charset="0"/>
              </a:rPr>
              <a:t>Караваева </a:t>
            </a:r>
            <a:r>
              <a:rPr lang="ru-RU" sz="1600" b="1" dirty="0">
                <a:latin typeface="Comic Sans MS" pitchFamily="66" charset="0"/>
              </a:rPr>
              <a:t>Маша, </a:t>
            </a:r>
            <a:r>
              <a:rPr lang="ru-RU" sz="1600" dirty="0">
                <a:latin typeface="Comic Sans MS" pitchFamily="66" charset="0"/>
              </a:rPr>
              <a:t>4 года</a:t>
            </a:r>
          </a:p>
        </p:txBody>
      </p:sp>
      <p:pic>
        <p:nvPicPr>
          <p:cNvPr id="27662" name="Рисунок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4000507"/>
            <a:ext cx="2520950" cy="1917700"/>
          </a:xfrm>
          <a:prstGeom prst="rect">
            <a:avLst/>
          </a:prstGeom>
          <a:noFill/>
        </p:spPr>
      </p:pic>
      <p:pic>
        <p:nvPicPr>
          <p:cNvPr id="27661" name="Рисунок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4005275"/>
            <a:ext cx="2592388" cy="1962151"/>
          </a:xfrm>
          <a:prstGeom prst="rect">
            <a:avLst/>
          </a:prstGeom>
          <a:noFill/>
        </p:spPr>
      </p:pic>
      <p:pic>
        <p:nvPicPr>
          <p:cNvPr id="27660" name="Рисунок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933827"/>
            <a:ext cx="2520950" cy="1906588"/>
          </a:xfrm>
          <a:prstGeom prst="rect">
            <a:avLst/>
          </a:prstGeom>
          <a:noFill/>
        </p:spPr>
      </p:pic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6" y="13472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4394735" y="2588360"/>
            <a:ext cx="3529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000" b="1" i="1">
                <a:latin typeface="Comic Sans MS" pitchFamily="66" charset="0"/>
                <a:cs typeface="Times New Roman" pitchFamily="18" charset="0"/>
              </a:rPr>
              <a:t>   </a:t>
            </a:r>
            <a:endParaRPr lang="ru-RU"/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4367457" y="3928210"/>
            <a:ext cx="4090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000" b="1" i="1">
                <a:latin typeface="Comic Sans MS" pitchFamily="66" charset="0"/>
                <a:cs typeface="Times New Roman" pitchFamily="18" charset="0"/>
              </a:rPr>
              <a:t>    </a:t>
            </a:r>
            <a:endParaRPr lang="ru-RU"/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6" y="514139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15895" y="6021388"/>
            <a:ext cx="9128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1600" b="1" dirty="0">
                <a:latin typeface="Comic Sans MS" pitchFamily="66" charset="0"/>
              </a:rPr>
              <a:t>Караваева Маша, </a:t>
            </a:r>
            <a:r>
              <a:rPr lang="ru-RU" sz="1600" dirty="0">
                <a:latin typeface="Comic Sans MS" pitchFamily="66" charset="0"/>
              </a:rPr>
              <a:t>4 года </a:t>
            </a:r>
            <a:r>
              <a:rPr lang="ru-RU" sz="1600" b="1" dirty="0">
                <a:latin typeface="Comic Sans MS" pitchFamily="66" charset="0"/>
              </a:rPr>
              <a:t>    </a:t>
            </a:r>
            <a:r>
              <a:rPr lang="ru-RU" sz="1600" b="1" dirty="0" err="1" smtClean="0">
                <a:latin typeface="Comic Sans MS" pitchFamily="66" charset="0"/>
              </a:rPr>
              <a:t>Левандовская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Маша, </a:t>
            </a:r>
            <a:r>
              <a:rPr lang="ru-RU" sz="1600" dirty="0">
                <a:latin typeface="Comic Sans MS" pitchFamily="66" charset="0"/>
              </a:rPr>
              <a:t>5 лет    </a:t>
            </a:r>
            <a:r>
              <a:rPr lang="ru-RU" sz="1600" b="1" dirty="0" err="1">
                <a:latin typeface="Comic Sans MS" pitchFamily="66" charset="0"/>
              </a:rPr>
              <a:t>Молодцова</a:t>
            </a:r>
            <a:r>
              <a:rPr lang="ru-RU" sz="1600" b="1" dirty="0">
                <a:latin typeface="Comic Sans MS" pitchFamily="66" charset="0"/>
              </a:rPr>
              <a:t> Дарья, </a:t>
            </a:r>
            <a:r>
              <a:rPr lang="ru-RU" sz="1600" dirty="0">
                <a:latin typeface="Comic Sans MS" pitchFamily="66" charset="0"/>
              </a:rPr>
              <a:t>5 лет</a:t>
            </a:r>
          </a:p>
        </p:txBody>
      </p:sp>
    </p:spTree>
    <p:extLst>
      <p:ext uri="{BB962C8B-B14F-4D97-AF65-F5344CB8AC3E}">
        <p14:creationId xmlns:p14="http://schemas.microsoft.com/office/powerpoint/2010/main" val="21933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0" y="274651"/>
            <a:ext cx="9144000" cy="561975"/>
          </a:xfrm>
        </p:spPr>
        <p:txBody>
          <a:bodyPr/>
          <a:lstStyle/>
          <a:p>
            <a:r>
              <a:rPr lang="ru-RU" sz="2400" cap="all" dirty="0" err="1" smtClean="0">
                <a:solidFill>
                  <a:srgbClr val="C00000"/>
                </a:solidFill>
                <a:latin typeface="Comic Sans MS" pitchFamily="66" charset="0"/>
              </a:rPr>
              <a:t>Терволовская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ООШ – </a:t>
            </a: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детский сад</a:t>
            </a:r>
          </a:p>
        </p:txBody>
      </p:sp>
      <p:pic>
        <p:nvPicPr>
          <p:cNvPr id="28679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1076"/>
            <a:ext cx="2663825" cy="1965325"/>
          </a:xfrm>
          <a:prstGeom prst="rect">
            <a:avLst/>
          </a:prstGeom>
          <a:noFill/>
        </p:spPr>
      </p:pic>
      <p:pic>
        <p:nvPicPr>
          <p:cNvPr id="28678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1466850" cy="1943100"/>
          </a:xfrm>
          <a:prstGeom prst="rect">
            <a:avLst/>
          </a:prstGeom>
          <a:noFill/>
        </p:spPr>
      </p:pic>
      <p:pic>
        <p:nvPicPr>
          <p:cNvPr id="28677" name="Рисунок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3644901"/>
            <a:ext cx="2520950" cy="1898651"/>
          </a:xfrm>
          <a:prstGeom prst="rect">
            <a:avLst/>
          </a:prstGeom>
          <a:noFill/>
        </p:spPr>
      </p:pic>
      <p:pic>
        <p:nvPicPr>
          <p:cNvPr id="28676" name="Рисунок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2449512" cy="1854200"/>
          </a:xfrm>
          <a:prstGeom prst="rect">
            <a:avLst/>
          </a:prstGeom>
          <a:noFill/>
        </p:spPr>
      </p:pic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6" y="740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1972085"/>
            <a:ext cx="3193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 b="1">
                <a:latin typeface="Comic Sans MS" pitchFamily="66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294469"/>
            <a:ext cx="453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 b="1">
                <a:latin typeface="Comic Sans MS" pitchFamily="66" charset="0"/>
                <a:cs typeface="Times New Roman" pitchFamily="18" charset="0"/>
              </a:rPr>
              <a:t>    </a:t>
            </a:r>
            <a:endParaRPr lang="ru-RU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0" y="4616861"/>
            <a:ext cx="655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 b="1">
                <a:latin typeface="Comic Sans MS" pitchFamily="66" charset="0"/>
                <a:cs typeface="Times New Roman" pitchFamily="18" charset="0"/>
              </a:rPr>
              <a:t>       </a:t>
            </a:r>
            <a:endParaRPr lang="ru-RU"/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6" y="57462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-324544" y="306896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/>
              <a:t>                                  </a:t>
            </a:r>
            <a:r>
              <a:rPr lang="en-US" sz="1400" b="1" dirty="0" smtClean="0"/>
              <a:t>    </a:t>
            </a:r>
            <a:r>
              <a:rPr lang="ru-RU" sz="1600" b="1" dirty="0" smtClean="0">
                <a:latin typeface="Comic Sans MS" pitchFamily="66" charset="0"/>
              </a:rPr>
              <a:t>Бойко Ангелина, </a:t>
            </a:r>
            <a:r>
              <a:rPr lang="ru-RU" sz="1600" dirty="0" smtClean="0">
                <a:latin typeface="Comic Sans MS" pitchFamily="66" charset="0"/>
              </a:rPr>
              <a:t>5 </a:t>
            </a:r>
            <a:r>
              <a:rPr lang="ru-RU" sz="1600" dirty="0">
                <a:latin typeface="Comic Sans MS" pitchFamily="66" charset="0"/>
              </a:rPr>
              <a:t>лет           </a:t>
            </a:r>
            <a:r>
              <a:rPr lang="en-US" sz="1600" dirty="0" smtClean="0">
                <a:latin typeface="Comic Sans MS" pitchFamily="66" charset="0"/>
              </a:rPr>
              <a:t>    </a:t>
            </a:r>
            <a:r>
              <a:rPr lang="ru-RU" sz="1600" b="1" dirty="0" err="1" smtClean="0">
                <a:latin typeface="Comic Sans MS" pitchFamily="66" charset="0"/>
              </a:rPr>
              <a:t>Мазур</a:t>
            </a:r>
            <a:r>
              <a:rPr lang="ru-RU" sz="1600" b="1" dirty="0" smtClean="0">
                <a:latin typeface="Comic Sans MS" pitchFamily="66" charset="0"/>
              </a:rPr>
              <a:t> Арина, </a:t>
            </a:r>
            <a:r>
              <a:rPr lang="ru-RU" sz="1600" dirty="0" smtClean="0">
                <a:latin typeface="Comic Sans MS" pitchFamily="66" charset="0"/>
              </a:rPr>
              <a:t>6 </a:t>
            </a:r>
            <a:r>
              <a:rPr lang="ru-RU" sz="1600" dirty="0">
                <a:latin typeface="Comic Sans MS" pitchFamily="66" charset="0"/>
              </a:rPr>
              <a:t>лет 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-540568" y="5681663"/>
            <a:ext cx="8784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itchFamily="66" charset="0"/>
              </a:rPr>
              <a:t>                     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ru-RU" sz="1600" b="1" dirty="0" smtClean="0">
                <a:latin typeface="Comic Sans MS" pitchFamily="66" charset="0"/>
              </a:rPr>
              <a:t>Мирошниченко </a:t>
            </a:r>
            <a:r>
              <a:rPr lang="ru-RU" sz="1600" b="1" dirty="0">
                <a:latin typeface="Comic Sans MS" pitchFamily="66" charset="0"/>
              </a:rPr>
              <a:t>Егор</a:t>
            </a:r>
            <a:r>
              <a:rPr lang="ru-RU" sz="1600" dirty="0">
                <a:latin typeface="Comic Sans MS" pitchFamily="66" charset="0"/>
              </a:rPr>
              <a:t>, 6 лет          </a:t>
            </a:r>
            <a:r>
              <a:rPr lang="en-US" sz="1600" dirty="0" smtClean="0">
                <a:latin typeface="Comic Sans MS" pitchFamily="66" charset="0"/>
              </a:rPr>
              <a:t>  </a:t>
            </a:r>
            <a:r>
              <a:rPr lang="ru-RU" sz="1600" b="1" dirty="0" smtClean="0">
                <a:latin typeface="Comic Sans MS" pitchFamily="66" charset="0"/>
              </a:rPr>
              <a:t>Андреева </a:t>
            </a:r>
            <a:r>
              <a:rPr lang="ru-RU" sz="1600" b="1" dirty="0">
                <a:latin typeface="Comic Sans MS" pitchFamily="66" charset="0"/>
              </a:rPr>
              <a:t>Ксения</a:t>
            </a:r>
            <a:r>
              <a:rPr lang="ru-RU" sz="1600" dirty="0">
                <a:latin typeface="Comic Sans MS" pitchFamily="66" charset="0"/>
              </a:rPr>
              <a:t>, 6 лет</a:t>
            </a:r>
          </a:p>
        </p:txBody>
      </p:sp>
    </p:spTree>
    <p:extLst>
      <p:ext uri="{BB962C8B-B14F-4D97-AF65-F5344CB8AC3E}">
        <p14:creationId xmlns:p14="http://schemas.microsoft.com/office/powerpoint/2010/main" val="27220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3"/>
            <a:ext cx="9108504" cy="85725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ПОБЕДИТЕЛИ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И ЛАУРЕАТЫ МЕЖРЕГИОНАЛЬНОГО ХУДОЖЕСТВЕННОГО 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КОНКУРСА - 2020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(1-й ЭТАП)</a:t>
            </a:r>
            <a:b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Школьники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latin typeface="Comic Sans MS" pitchFamily="66" charset="0"/>
              </a:rPr>
              <a:t>к 75–</a:t>
            </a:r>
            <a:r>
              <a:rPr lang="ru-RU" sz="2400" b="1" dirty="0" err="1" smtClean="0">
                <a:latin typeface="Comic Sans MS" pitchFamily="66" charset="0"/>
              </a:rPr>
              <a:t>летию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ru-RU" sz="2400" b="1" dirty="0">
                <a:latin typeface="Comic Sans MS" pitchFamily="66" charset="0"/>
              </a:rPr>
              <a:t>Победы</a:t>
            </a:r>
            <a:r>
              <a:rPr lang="ru-RU" b="1" dirty="0">
                <a:latin typeface="Comic Sans MS" pitchFamily="66" charset="0"/>
              </a:rPr>
              <a:t/>
            </a:r>
            <a:br>
              <a:rPr lang="ru-RU" b="1" dirty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7" name="Рисунок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2214553"/>
            <a:ext cx="2171700" cy="160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2214557"/>
            <a:ext cx="21717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64306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400" cap="all" dirty="0" err="1" smtClean="0">
                <a:solidFill>
                  <a:srgbClr val="C00000"/>
                </a:solidFill>
                <a:latin typeface="Comic Sans MS" pitchFamily="66" charset="0"/>
              </a:rPr>
              <a:t>Пудостьская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СОШ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074829"/>
            <a:ext cx="9108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lang="ru-RU" sz="1400" b="1" dirty="0" err="1">
                <a:latin typeface="Comic Sans MS" pitchFamily="66" charset="0"/>
              </a:rPr>
              <a:t>Гаджинов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Яннис</a:t>
            </a:r>
            <a:r>
              <a:rPr lang="ru-RU" sz="1400" dirty="0">
                <a:latin typeface="Comic Sans MS" pitchFamily="66" charset="0"/>
              </a:rPr>
              <a:t>, 8 лет     </a:t>
            </a:r>
            <a:r>
              <a:rPr lang="ru-RU" sz="1400" dirty="0" smtClean="0">
                <a:latin typeface="Comic Sans MS" pitchFamily="66" charset="0"/>
              </a:rPr>
              <a:t>      </a:t>
            </a:r>
            <a:r>
              <a:rPr lang="en-US" sz="1400" dirty="0" smtClean="0">
                <a:latin typeface="Comic Sans MS" pitchFamily="66" charset="0"/>
              </a:rPr>
              <a:t>    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Глуханов</a:t>
            </a:r>
            <a:r>
              <a:rPr lang="ru-RU" sz="1400" b="1" dirty="0">
                <a:latin typeface="Comic Sans MS" pitchFamily="66" charset="0"/>
              </a:rPr>
              <a:t> Никита</a:t>
            </a:r>
            <a:r>
              <a:rPr lang="ru-RU" sz="1400" dirty="0">
                <a:latin typeface="Comic Sans MS" pitchFamily="66" charset="0"/>
              </a:rPr>
              <a:t>, 9 лет</a:t>
            </a:r>
            <a:r>
              <a:rPr lang="ru-RU" sz="1400" b="1" dirty="0">
                <a:latin typeface="Comic Sans MS" pitchFamily="66" charset="0"/>
              </a:rPr>
              <a:t>      </a:t>
            </a:r>
            <a:r>
              <a:rPr lang="ru-RU" sz="1400" b="1" dirty="0" smtClean="0">
                <a:latin typeface="Comic Sans MS" pitchFamily="66" charset="0"/>
              </a:rPr>
              <a:t>Колесников </a:t>
            </a:r>
            <a:r>
              <a:rPr lang="ru-RU" sz="1400" b="1" dirty="0">
                <a:latin typeface="Comic Sans MS" pitchFamily="66" charset="0"/>
              </a:rPr>
              <a:t>Илья</a:t>
            </a:r>
            <a:r>
              <a:rPr lang="ru-RU" sz="1400" dirty="0">
                <a:latin typeface="Comic Sans MS" pitchFamily="66" charset="0"/>
              </a:rPr>
              <a:t>, 7 лет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" y="62558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98" y="2285995"/>
            <a:ext cx="1195705" cy="1612900"/>
          </a:xfrm>
          <a:prstGeom prst="rect">
            <a:avLst/>
          </a:prstGeom>
        </p:spPr>
      </p:pic>
      <p:pic>
        <p:nvPicPr>
          <p:cNvPr id="1033" name="Рисунок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8" y="4429132"/>
            <a:ext cx="1259531" cy="17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4500571"/>
            <a:ext cx="2294376" cy="17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9" y="1835883"/>
            <a:ext cx="5309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9" y="3299560"/>
            <a:ext cx="5309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6" y="46635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4500571"/>
            <a:ext cx="2114256" cy="16561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2373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Кудрявцева </a:t>
            </a:r>
            <a:r>
              <a:rPr lang="ru-RU" sz="1400" b="1" dirty="0">
                <a:latin typeface="Comic Sans MS" pitchFamily="66" charset="0"/>
              </a:rPr>
              <a:t>Полина</a:t>
            </a:r>
            <a:r>
              <a:rPr lang="ru-RU" sz="1400" dirty="0">
                <a:latin typeface="Comic Sans MS" pitchFamily="66" charset="0"/>
              </a:rPr>
              <a:t>, 11 лет</a:t>
            </a:r>
            <a:r>
              <a:rPr lang="ru-RU" sz="1400" b="1" dirty="0">
                <a:latin typeface="Comic Sans MS" pitchFamily="66" charset="0"/>
              </a:rPr>
              <a:t>  </a:t>
            </a:r>
            <a:r>
              <a:rPr lang="ru-RU" sz="1400" b="1" dirty="0" smtClean="0">
                <a:latin typeface="Comic Sans MS" pitchFamily="66" charset="0"/>
              </a:rPr>
              <a:t>    Семёнов </a:t>
            </a:r>
            <a:r>
              <a:rPr lang="ru-RU" sz="1400" b="1" dirty="0">
                <a:latin typeface="Comic Sans MS" pitchFamily="66" charset="0"/>
              </a:rPr>
              <a:t>Тимофей</a:t>
            </a:r>
            <a:r>
              <a:rPr lang="ru-RU" sz="1400" dirty="0">
                <a:latin typeface="Comic Sans MS" pitchFamily="66" charset="0"/>
              </a:rPr>
              <a:t>, 8 лет</a:t>
            </a:r>
            <a:r>
              <a:rPr lang="ru-RU" sz="1400" b="1" dirty="0">
                <a:latin typeface="Comic Sans MS" pitchFamily="66" charset="0"/>
              </a:rPr>
              <a:t>  </a:t>
            </a:r>
            <a:r>
              <a:rPr lang="ru-RU" sz="1400" b="1" dirty="0" smtClean="0">
                <a:latin typeface="Comic Sans MS" pitchFamily="66" charset="0"/>
              </a:rPr>
              <a:t>  Сергеев </a:t>
            </a:r>
            <a:r>
              <a:rPr lang="ru-RU" sz="1400" b="1" dirty="0">
                <a:latin typeface="Comic Sans MS" pitchFamily="66" charset="0"/>
              </a:rPr>
              <a:t>Матвей</a:t>
            </a:r>
            <a:r>
              <a:rPr lang="ru-RU" sz="1400" dirty="0">
                <a:latin typeface="Comic Sans MS" pitchFamily="66" charset="0"/>
              </a:rPr>
              <a:t>, 9 лет</a:t>
            </a:r>
          </a:p>
          <a:p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634083"/>
          </a:xfrm>
        </p:spPr>
        <p:txBody>
          <a:bodyPr/>
          <a:lstStyle/>
          <a:p>
            <a:r>
              <a:rPr lang="ru-RU" sz="2400" cap="all" dirty="0" err="1" smtClean="0">
                <a:solidFill>
                  <a:srgbClr val="C00000"/>
                </a:solidFill>
                <a:latin typeface="Comic Sans MS" pitchFamily="66" charset="0"/>
              </a:rPr>
              <a:t>Сусанинская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СОШ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592919"/>
            <a:ext cx="4208354" cy="28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022" y="1587865"/>
            <a:ext cx="2034322" cy="28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45015" y="2033201"/>
            <a:ext cx="4539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73732" y="3984241"/>
            <a:ext cx="13965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30" y="4633391"/>
            <a:ext cx="9116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          </a:t>
            </a:r>
            <a:r>
              <a:rPr lang="en-US" sz="1400" b="1" dirty="0" smtClean="0">
                <a:latin typeface="Comic Sans MS" pitchFamily="66" charset="0"/>
              </a:rPr>
              <a:t>       </a:t>
            </a:r>
            <a:r>
              <a:rPr lang="ru-RU" sz="1400" b="1" dirty="0" smtClean="0">
                <a:latin typeface="Comic Sans MS" pitchFamily="66" charset="0"/>
              </a:rPr>
              <a:t>Корнеева </a:t>
            </a:r>
            <a:r>
              <a:rPr lang="ru-RU" sz="1400" b="1" dirty="0">
                <a:latin typeface="Comic Sans MS" pitchFamily="66" charset="0"/>
              </a:rPr>
              <a:t>Светлана</a:t>
            </a:r>
            <a:r>
              <a:rPr lang="ru-RU" sz="1400" dirty="0">
                <a:latin typeface="Comic Sans MS" pitchFamily="66" charset="0"/>
              </a:rPr>
              <a:t>, 6 лет              </a:t>
            </a:r>
            <a:r>
              <a:rPr lang="ru-RU" sz="1400" dirty="0" smtClean="0">
                <a:latin typeface="Comic Sans MS" pitchFamily="66" charset="0"/>
              </a:rPr>
              <a:t>        </a:t>
            </a:r>
            <a:r>
              <a:rPr lang="en-US" sz="1400" dirty="0" smtClean="0">
                <a:latin typeface="Comic Sans MS" pitchFamily="66" charset="0"/>
              </a:rPr>
              <a:t>   </a:t>
            </a:r>
            <a:r>
              <a:rPr lang="ru-RU" sz="1400" b="1" dirty="0" smtClean="0">
                <a:latin typeface="Comic Sans MS" pitchFamily="66" charset="0"/>
              </a:rPr>
              <a:t>Ануфриева </a:t>
            </a:r>
            <a:r>
              <a:rPr lang="ru-RU" sz="1400" b="1" dirty="0">
                <a:latin typeface="Comic Sans MS" pitchFamily="66" charset="0"/>
              </a:rPr>
              <a:t>Анжел</a:t>
            </a:r>
            <a:r>
              <a:rPr lang="ru-RU" sz="1400" dirty="0">
                <a:latin typeface="Comic Sans MS" pitchFamily="66" charset="0"/>
              </a:rPr>
              <a:t>ика, 15 лет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961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cap="all" dirty="0" err="1" smtClean="0">
                <a:solidFill>
                  <a:srgbClr val="C00000"/>
                </a:solidFill>
                <a:latin typeface="Comic Sans MS" pitchFamily="66" charset="0"/>
              </a:rPr>
              <a:t>Таицкая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СОШ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124744"/>
            <a:ext cx="1865248" cy="141439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139032"/>
            <a:ext cx="2256656" cy="138582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198006"/>
            <a:ext cx="1934716" cy="1342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2746191"/>
            <a:ext cx="910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      </a:t>
            </a:r>
            <a:r>
              <a:rPr lang="ru-RU" sz="1400" b="1" dirty="0" err="1" smtClean="0">
                <a:latin typeface="Comic Sans MS" pitchFamily="66" charset="0"/>
              </a:rPr>
              <a:t>Азоян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Нина</a:t>
            </a:r>
            <a:r>
              <a:rPr lang="ru-RU" sz="1400" dirty="0">
                <a:latin typeface="Comic Sans MS" pitchFamily="66" charset="0"/>
              </a:rPr>
              <a:t>, 7 лет</a:t>
            </a:r>
            <a:r>
              <a:rPr lang="ru-RU" sz="1400" b="1" dirty="0">
                <a:latin typeface="Comic Sans MS" pitchFamily="66" charset="0"/>
              </a:rPr>
              <a:t>        </a:t>
            </a:r>
            <a:r>
              <a:rPr lang="ru-RU" sz="1400" b="1" dirty="0" smtClean="0">
                <a:latin typeface="Comic Sans MS" pitchFamily="66" charset="0"/>
              </a:rPr>
              <a:t>  </a:t>
            </a:r>
            <a:r>
              <a:rPr lang="ru-RU" sz="1400" b="1" dirty="0" err="1" smtClean="0">
                <a:latin typeface="Comic Sans MS" pitchFamily="66" charset="0"/>
              </a:rPr>
              <a:t>Ясницкий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Марк</a:t>
            </a:r>
            <a:r>
              <a:rPr lang="ru-RU" sz="1400" dirty="0">
                <a:latin typeface="Comic Sans MS" pitchFamily="66" charset="0"/>
              </a:rPr>
              <a:t>, 8 лет    </a:t>
            </a:r>
            <a:r>
              <a:rPr lang="ru-RU" sz="1400" dirty="0" smtClean="0">
                <a:latin typeface="Comic Sans MS" pitchFamily="66" charset="0"/>
              </a:rPr>
              <a:t>    </a:t>
            </a:r>
            <a:r>
              <a:rPr lang="ru-RU" sz="1400" b="1" dirty="0">
                <a:latin typeface="Comic Sans MS" pitchFamily="66" charset="0"/>
              </a:rPr>
              <a:t>Жилин Владимир</a:t>
            </a:r>
            <a:r>
              <a:rPr lang="ru-RU" sz="1400" dirty="0">
                <a:latin typeface="Comic Sans MS" pitchFamily="66" charset="0"/>
              </a:rPr>
              <a:t>, 12 лет</a:t>
            </a:r>
          </a:p>
        </p:txBody>
      </p:sp>
      <p:pic>
        <p:nvPicPr>
          <p:cNvPr id="3075" name="Рисунок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64291"/>
            <a:ext cx="240619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5951" y="3563480"/>
            <a:ext cx="1364121" cy="18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61" y="3549216"/>
            <a:ext cx="2421555" cy="18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942247"/>
            <a:ext cx="261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564671"/>
            <a:ext cx="3000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5180746"/>
            <a:ext cx="3000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" y="5652537"/>
            <a:ext cx="910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   Изосимов </a:t>
            </a:r>
            <a:r>
              <a:rPr lang="ru-RU" sz="1400" b="1" dirty="0">
                <a:latin typeface="Comic Sans MS" pitchFamily="66" charset="0"/>
              </a:rPr>
              <a:t>Егор</a:t>
            </a:r>
            <a:r>
              <a:rPr lang="ru-RU" sz="1400" dirty="0">
                <a:latin typeface="Comic Sans MS" pitchFamily="66" charset="0"/>
              </a:rPr>
              <a:t>, 9 лет</a:t>
            </a:r>
            <a:r>
              <a:rPr lang="ru-RU" sz="1400" b="1" dirty="0">
                <a:latin typeface="Comic Sans MS" pitchFamily="66" charset="0"/>
              </a:rPr>
              <a:t>            </a:t>
            </a:r>
            <a:r>
              <a:rPr lang="ru-RU" sz="1400" b="1" dirty="0" smtClean="0">
                <a:latin typeface="Comic Sans MS" pitchFamily="66" charset="0"/>
              </a:rPr>
              <a:t>Шмелин </a:t>
            </a:r>
            <a:r>
              <a:rPr lang="ru-RU" sz="1400" b="1" dirty="0">
                <a:latin typeface="Comic Sans MS" pitchFamily="66" charset="0"/>
              </a:rPr>
              <a:t>Фёдор</a:t>
            </a:r>
            <a:r>
              <a:rPr lang="ru-RU" sz="1400" dirty="0">
                <a:latin typeface="Comic Sans MS" pitchFamily="66" charset="0"/>
              </a:rPr>
              <a:t>, 8 лет</a:t>
            </a:r>
            <a:r>
              <a:rPr lang="ru-RU" sz="1400" b="1" dirty="0">
                <a:latin typeface="Comic Sans MS" pitchFamily="66" charset="0"/>
              </a:rPr>
              <a:t>     </a:t>
            </a:r>
            <a:r>
              <a:rPr lang="ru-RU" sz="1400" b="1" dirty="0" smtClean="0">
                <a:latin typeface="Comic Sans MS" pitchFamily="66" charset="0"/>
              </a:rPr>
              <a:t>  </a:t>
            </a:r>
            <a:r>
              <a:rPr lang="ru-RU" sz="1400" b="1" dirty="0" err="1" smtClean="0">
                <a:latin typeface="Comic Sans MS" pitchFamily="66" charset="0"/>
              </a:rPr>
              <a:t>Крушеницкая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Полина</a:t>
            </a:r>
            <a:r>
              <a:rPr lang="ru-RU" sz="1400" dirty="0">
                <a:latin typeface="Comic Sans MS" pitchFamily="66" charset="0"/>
              </a:rPr>
              <a:t>, 18 лет</a:t>
            </a:r>
            <a:r>
              <a:rPr lang="ru-RU" sz="1400" b="1" dirty="0">
                <a:latin typeface="Comic Sans MS" pitchFamily="66" charset="0"/>
              </a:rPr>
              <a:t>     </a:t>
            </a:r>
            <a:endParaRPr lang="ru-RU" sz="1400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130623"/>
            <a:ext cx="9036495" cy="490065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Выступают гости конференции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5" name="Рисунок 4" descr="image_4_caption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376517" cy="19804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2855258"/>
            <a:ext cx="32038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Comic Sans MS" pitchFamily="66" charset="0"/>
              </a:rPr>
              <a:t>Дерендяев</a:t>
            </a:r>
            <a:r>
              <a:rPr lang="ru-RU" b="1" dirty="0" smtClean="0">
                <a:latin typeface="Comic Sans MS" pitchFamily="66" charset="0"/>
              </a:rPr>
              <a:t> Р.О</a:t>
            </a:r>
            <a:endParaRPr lang="en-US" b="1" dirty="0">
              <a:latin typeface="Comic Sans MS" pitchFamily="66" charset="0"/>
            </a:endParaRPr>
          </a:p>
          <a:p>
            <a:pPr algn="ctr"/>
            <a:r>
              <a:rPr lang="ru-RU" sz="1500" dirty="0" smtClean="0">
                <a:latin typeface="Comic Sans MS" pitchFamily="66" charset="0"/>
              </a:rPr>
              <a:t>Зам главы администрации</a:t>
            </a:r>
            <a:r>
              <a:rPr lang="en-US" sz="1500" dirty="0" smtClean="0">
                <a:latin typeface="Comic Sans MS" pitchFamily="66" charset="0"/>
              </a:rPr>
              <a:t> </a:t>
            </a:r>
            <a:r>
              <a:rPr lang="ru-RU" sz="1500" dirty="0" smtClean="0">
                <a:latin typeface="Comic Sans MS" pitchFamily="66" charset="0"/>
              </a:rPr>
              <a:t>ГМР </a:t>
            </a:r>
            <a:endParaRPr lang="ru-RU" sz="1500" dirty="0">
              <a:latin typeface="Comic Sans MS" pitchFamily="66" charset="0"/>
            </a:endParaRPr>
          </a:p>
        </p:txBody>
      </p:sp>
      <p:pic>
        <p:nvPicPr>
          <p:cNvPr id="7" name="Рисунок 6" descr="D:\2020 РАБОЧИЕ ФАЙЛЫ\2020 ПРЕЗЕНТАЦИЯ ДЕЯТЕЛЬНОСТИ\2020 ПРЕЗЕНТАЦИЯ КОНФЕРЕНЦИИ\РУССКИХ Александр_115308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764705"/>
            <a:ext cx="2520376" cy="20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2020 РАБОЧИЕ ФАЙЛЫ\2020 ПРЕЗЕНТАЦИЯ ДЕЯТЕЛЬНОСТИ\2020 ПРЕЗЕНТАЦИЯ КОНФЕРЕНЦИИ\КУЗЬМИН 1565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764705"/>
            <a:ext cx="2660397" cy="20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Temp\IMG_2083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9302" y="3717032"/>
            <a:ext cx="3209733" cy="222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AppData\Local\Temp\IMG_2074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910" y="3732362"/>
            <a:ext cx="3034276" cy="2288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059832" y="2862852"/>
            <a:ext cx="25203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Русских А.В </a:t>
            </a:r>
            <a:endParaRPr lang="en-US" b="1" dirty="0" smtClean="0">
              <a:latin typeface="Comic Sans MS" pitchFamily="66" charset="0"/>
            </a:endParaRPr>
          </a:p>
          <a:p>
            <a:pPr algn="ctr"/>
            <a:r>
              <a:rPr lang="ru-RU" sz="1500" dirty="0">
                <a:latin typeface="Comic Sans MS" pitchFamily="66" charset="0"/>
              </a:rPr>
              <a:t>Депутат ЗС ЛО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0152" y="2813447"/>
            <a:ext cx="26436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Кузьмин Н.А. </a:t>
            </a:r>
            <a:endParaRPr lang="en-US" b="1" dirty="0" smtClean="0">
              <a:latin typeface="Comic Sans MS" pitchFamily="66" charset="0"/>
            </a:endParaRPr>
          </a:p>
          <a:p>
            <a:pPr algn="ctr"/>
            <a:r>
              <a:rPr lang="ru-RU" sz="1500" dirty="0">
                <a:latin typeface="Comic Sans MS" pitchFamily="66" charset="0"/>
              </a:rPr>
              <a:t>Депутат ЗС ЛО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7745" y="6093296"/>
            <a:ext cx="30001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Коняев </a:t>
            </a:r>
            <a:r>
              <a:rPr lang="ru-RU" b="1" dirty="0" smtClean="0">
                <a:latin typeface="Comic Sans MS" pitchFamily="66" charset="0"/>
              </a:rPr>
              <a:t>С.В</a:t>
            </a:r>
            <a:endParaRPr lang="en-US" b="1" dirty="0" smtClean="0">
              <a:latin typeface="Comic Sans MS" pitchFamily="66" charset="0"/>
            </a:endParaRPr>
          </a:p>
          <a:p>
            <a:pPr algn="ctr"/>
            <a:r>
              <a:rPr lang="ru-RU" sz="1500" dirty="0">
                <a:latin typeface="Comic Sans MS" pitchFamily="66" charset="0"/>
              </a:rPr>
              <a:t>Депутат ЗС ЛО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9302" y="5949280"/>
            <a:ext cx="32097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Якушева </a:t>
            </a:r>
            <a:r>
              <a:rPr lang="ru-RU" b="1" dirty="0">
                <a:latin typeface="Comic Sans MS" pitchFamily="66" charset="0"/>
              </a:rPr>
              <a:t>Д.А.</a:t>
            </a:r>
          </a:p>
          <a:p>
            <a:pPr algn="ctr"/>
            <a:r>
              <a:rPr lang="ru-RU" sz="1500" dirty="0">
                <a:latin typeface="Comic Sans MS" pitchFamily="66" charset="0"/>
              </a:rPr>
              <a:t>Почетный работник в </a:t>
            </a:r>
            <a:r>
              <a:rPr lang="ru-RU" sz="1500" dirty="0" smtClean="0">
                <a:latin typeface="Comic Sans MS" pitchFamily="66" charset="0"/>
              </a:rPr>
              <a:t>сфере</a:t>
            </a:r>
            <a:endParaRPr lang="en-US" sz="1500" dirty="0" smtClean="0">
              <a:latin typeface="Comic Sans MS" pitchFamily="66" charset="0"/>
            </a:endParaRPr>
          </a:p>
          <a:p>
            <a:pPr algn="ctr"/>
            <a:r>
              <a:rPr lang="ru-RU" sz="1500" dirty="0" smtClean="0">
                <a:latin typeface="Comic Sans MS" pitchFamily="66" charset="0"/>
              </a:rPr>
              <a:t> </a:t>
            </a:r>
            <a:r>
              <a:rPr lang="ru-RU" sz="1500" dirty="0">
                <a:latin typeface="Comic Sans MS" pitchFamily="66" charset="0"/>
              </a:rPr>
              <a:t>образования РФ</a:t>
            </a:r>
          </a:p>
        </p:txBody>
      </p:sp>
    </p:spTree>
    <p:extLst>
      <p:ext uri="{BB962C8B-B14F-4D97-AF65-F5344CB8AC3E}">
        <p14:creationId xmlns:p14="http://schemas.microsoft.com/office/powerpoint/2010/main" val="33815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Кружок «</a:t>
            </a:r>
            <a:r>
              <a:rPr lang="ru-RU" sz="2400" cap="all" dirty="0" err="1" smtClean="0">
                <a:solidFill>
                  <a:srgbClr val="C00000"/>
                </a:solidFill>
                <a:latin typeface="Comic Sans MS" pitchFamily="66" charset="0"/>
              </a:rPr>
              <a:t>Шмелька</a:t>
            </a: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» </a:t>
            </a:r>
            <a:endParaRPr lang="ru-RU" sz="2400" cap="all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098" name="Рисунок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860784"/>
            <a:ext cx="3435103" cy="25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2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950" y="1860784"/>
            <a:ext cx="3482458" cy="26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3761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" y="4615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48" y="4633972"/>
            <a:ext cx="910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         Ахмадуллина </a:t>
            </a:r>
            <a:r>
              <a:rPr lang="ru-RU" sz="1400" b="1" dirty="0">
                <a:latin typeface="Comic Sans MS" pitchFamily="66" charset="0"/>
              </a:rPr>
              <a:t>Милана</a:t>
            </a:r>
            <a:r>
              <a:rPr lang="ru-RU" sz="1400" dirty="0">
                <a:latin typeface="Comic Sans MS" pitchFamily="66" charset="0"/>
              </a:rPr>
              <a:t>, 11 лет                   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         </a:t>
            </a:r>
            <a:r>
              <a:rPr lang="ru-RU" sz="1400" b="1" dirty="0" smtClean="0">
                <a:latin typeface="Comic Sans MS" pitchFamily="66" charset="0"/>
              </a:rPr>
              <a:t>Зайцев </a:t>
            </a:r>
            <a:r>
              <a:rPr lang="ru-RU" sz="1400" b="1" dirty="0">
                <a:latin typeface="Comic Sans MS" pitchFamily="66" charset="0"/>
              </a:rPr>
              <a:t>Артём</a:t>
            </a:r>
            <a:r>
              <a:rPr lang="ru-RU" sz="1400" dirty="0">
                <a:latin typeface="Comic Sans MS" pitchFamily="66" charset="0"/>
              </a:rPr>
              <a:t>, 12 лет</a:t>
            </a:r>
          </a:p>
          <a:p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7"/>
            <a:ext cx="9108504" cy="634083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РЦДТ </a:t>
            </a: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sz="2400" cap="all" dirty="0" err="1" smtClean="0">
                <a:solidFill>
                  <a:srgbClr val="C00000"/>
                </a:solidFill>
                <a:latin typeface="Comic Sans MS" pitchFamily="66" charset="0"/>
              </a:rPr>
              <a:t>Журавушка</a:t>
            </a: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»</a:t>
            </a:r>
            <a:endParaRPr lang="ru-RU" sz="2400" cap="all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123" name="Рисунок 2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962471"/>
            <a:ext cx="1080120" cy="193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907" y="1000108"/>
            <a:ext cx="1128175" cy="20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" y="90101"/>
            <a:ext cx="5886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" y="1949064"/>
            <a:ext cx="9925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815965"/>
            <a:ext cx="5212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" y="5682865"/>
            <a:ext cx="15985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052750"/>
            <a:ext cx="2592288" cy="1858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068974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</a:t>
            </a:r>
            <a:r>
              <a:rPr lang="en-US" sz="1400" b="1" dirty="0" smtClean="0">
                <a:latin typeface="Comic Sans MS" pitchFamily="66" charset="0"/>
              </a:rPr>
              <a:t>   </a:t>
            </a:r>
            <a:r>
              <a:rPr lang="ru-RU" sz="1400" b="1" dirty="0" err="1" smtClean="0">
                <a:latin typeface="Comic Sans MS" pitchFamily="66" charset="0"/>
              </a:rPr>
              <a:t>Белопасцев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Георгий,</a:t>
            </a:r>
            <a:r>
              <a:rPr lang="ru-RU" sz="1400" dirty="0">
                <a:latin typeface="Comic Sans MS" pitchFamily="66" charset="0"/>
              </a:rPr>
              <a:t> 8 лет    </a:t>
            </a:r>
            <a:r>
              <a:rPr lang="ru-RU" sz="1400" dirty="0" smtClean="0">
                <a:latin typeface="Comic Sans MS" pitchFamily="66" charset="0"/>
              </a:rPr>
              <a:t>   </a:t>
            </a:r>
            <a:r>
              <a:rPr lang="ru-RU" sz="1400" b="1" dirty="0" err="1" smtClean="0">
                <a:latin typeface="Comic Sans MS" pitchFamily="66" charset="0"/>
              </a:rPr>
              <a:t>Буценко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Милана</a:t>
            </a:r>
            <a:r>
              <a:rPr lang="ru-RU" sz="1400" dirty="0">
                <a:latin typeface="Comic Sans MS" pitchFamily="66" charset="0"/>
              </a:rPr>
              <a:t>, 9 лет </a:t>
            </a:r>
            <a:r>
              <a:rPr lang="ru-RU" sz="1400" dirty="0" smtClean="0">
                <a:latin typeface="Comic Sans MS" pitchFamily="66" charset="0"/>
              </a:rPr>
              <a:t>  </a:t>
            </a:r>
            <a:r>
              <a:rPr lang="ru-RU" sz="1400" b="1" dirty="0" err="1" smtClean="0">
                <a:latin typeface="Comic Sans MS" pitchFamily="66" charset="0"/>
              </a:rPr>
              <a:t>Кучинская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Александра</a:t>
            </a:r>
            <a:r>
              <a:rPr lang="ru-RU" sz="1400" dirty="0">
                <a:latin typeface="Comic Sans MS" pitchFamily="66" charset="0"/>
              </a:rPr>
              <a:t> , 8 лет</a:t>
            </a:r>
          </a:p>
          <a:p>
            <a:endParaRPr lang="ru-RU" dirty="0"/>
          </a:p>
        </p:txBody>
      </p:sp>
      <p:pic>
        <p:nvPicPr>
          <p:cNvPr id="5130" name="Рисунок 2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88" y="3785639"/>
            <a:ext cx="3403008" cy="189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Рисунок 2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156" y="3765761"/>
            <a:ext cx="1086916" cy="193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Рисунок 3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891817"/>
            <a:ext cx="1075091" cy="19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2269270"/>
            <a:ext cx="4090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-252536" y="4433034"/>
            <a:ext cx="4090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5505" y="654159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08" y="5929535"/>
            <a:ext cx="910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Мережко </a:t>
            </a:r>
            <a:r>
              <a:rPr lang="ru-RU" sz="1400" b="1" dirty="0">
                <a:latin typeface="Comic Sans MS" pitchFamily="66" charset="0"/>
              </a:rPr>
              <a:t>Анастасия,</a:t>
            </a:r>
            <a:r>
              <a:rPr lang="ru-RU" sz="1400" dirty="0">
                <a:latin typeface="Comic Sans MS" pitchFamily="66" charset="0"/>
              </a:rPr>
              <a:t>  9лет</a:t>
            </a:r>
            <a:r>
              <a:rPr lang="ru-RU" sz="1400" b="1" dirty="0">
                <a:latin typeface="Comic Sans MS" pitchFamily="66" charset="0"/>
              </a:rPr>
              <a:t>         </a:t>
            </a:r>
            <a:r>
              <a:rPr lang="ru-RU" sz="1400" b="1" dirty="0" err="1" smtClean="0">
                <a:latin typeface="Comic Sans MS" pitchFamily="66" charset="0"/>
              </a:rPr>
              <a:t>Плисова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Алена,</a:t>
            </a:r>
            <a:r>
              <a:rPr lang="ru-RU" sz="1400" dirty="0">
                <a:latin typeface="Comic Sans MS" pitchFamily="66" charset="0"/>
              </a:rPr>
              <a:t> 11 лет</a:t>
            </a:r>
            <a:r>
              <a:rPr lang="ru-RU" sz="1400" b="1" dirty="0">
                <a:latin typeface="Comic Sans MS" pitchFamily="66" charset="0"/>
              </a:rPr>
              <a:t>    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 smtClean="0">
                <a:latin typeface="Comic Sans MS" pitchFamily="66" charset="0"/>
              </a:rPr>
              <a:t>Цыбина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Полина,</a:t>
            </a:r>
            <a:r>
              <a:rPr lang="ru-RU" sz="1400" dirty="0">
                <a:latin typeface="Comic Sans MS" pitchFamily="66" charset="0"/>
              </a:rPr>
              <a:t> 10 лет</a:t>
            </a:r>
          </a:p>
        </p:txBody>
      </p:sp>
    </p:spTree>
    <p:extLst>
      <p:ext uri="{BB962C8B-B14F-4D97-AF65-F5344CB8AC3E}">
        <p14:creationId xmlns:p14="http://schemas.microsoft.com/office/powerpoint/2010/main" val="33324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77809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Творческое объединение «Радуга»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102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6970"/>
            <a:ext cx="1752600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06"/>
            <a:ext cx="1782763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03206"/>
            <a:ext cx="1782763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17752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565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356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2564905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Калачёв </a:t>
            </a:r>
            <a:r>
              <a:rPr lang="ru-RU" sz="1400" b="1" dirty="0" err="1">
                <a:latin typeface="Comic Sans MS" pitchFamily="66" charset="0"/>
              </a:rPr>
              <a:t>Маркус</a:t>
            </a:r>
            <a:r>
              <a:rPr lang="ru-RU" sz="1400" dirty="0">
                <a:latin typeface="Comic Sans MS" pitchFamily="66" charset="0"/>
              </a:rPr>
              <a:t>, 8 лет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Кириллов </a:t>
            </a:r>
            <a:r>
              <a:rPr lang="ru-RU" sz="1400" b="1" dirty="0">
                <a:latin typeface="Comic Sans MS" pitchFamily="66" charset="0"/>
              </a:rPr>
              <a:t>Артём</a:t>
            </a:r>
            <a:r>
              <a:rPr lang="ru-RU" sz="1400" dirty="0">
                <a:latin typeface="Comic Sans MS" pitchFamily="66" charset="0"/>
              </a:rPr>
              <a:t>, 9 </a:t>
            </a:r>
            <a:r>
              <a:rPr lang="ru-RU" sz="1400" dirty="0" smtClean="0">
                <a:latin typeface="Comic Sans MS" pitchFamily="66" charset="0"/>
              </a:rPr>
              <a:t>лет     </a:t>
            </a:r>
            <a:r>
              <a:rPr lang="ru-RU" sz="1400" b="1" dirty="0" err="1" smtClean="0">
                <a:latin typeface="Comic Sans MS" pitchFamily="66" charset="0"/>
              </a:rPr>
              <a:t>Лушанова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Софья</a:t>
            </a:r>
            <a:r>
              <a:rPr lang="ru-RU" sz="1400" dirty="0">
                <a:latin typeface="Comic Sans MS" pitchFamily="66" charset="0"/>
              </a:rPr>
              <a:t>, 9 лет </a:t>
            </a:r>
            <a:r>
              <a:rPr lang="ru-RU" sz="1400" dirty="0" smtClean="0">
                <a:latin typeface="Comic Sans MS" pitchFamily="66" charset="0"/>
              </a:rPr>
              <a:t>      </a:t>
            </a:r>
            <a:r>
              <a:rPr lang="ru-RU" sz="1400" b="1" dirty="0" smtClean="0">
                <a:latin typeface="Comic Sans MS" pitchFamily="66" charset="0"/>
              </a:rPr>
              <a:t>Попова </a:t>
            </a:r>
            <a:r>
              <a:rPr lang="ru-RU" sz="1400" b="1" dirty="0">
                <a:latin typeface="Comic Sans MS" pitchFamily="66" charset="0"/>
              </a:rPr>
              <a:t>Лилия</a:t>
            </a:r>
            <a:r>
              <a:rPr lang="ru-RU" sz="1400" dirty="0">
                <a:latin typeface="Comic Sans MS" pitchFamily="66" charset="0"/>
              </a:rPr>
              <a:t>, 11 лет </a:t>
            </a:r>
            <a:r>
              <a:rPr lang="ru-RU" sz="1400" dirty="0" smtClean="0">
                <a:latin typeface="Comic Sans MS" pitchFamily="66" charset="0"/>
              </a:rPr>
              <a:t> </a:t>
            </a:r>
            <a:endParaRPr lang="ru-RU" sz="1400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1033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12" y="1069975"/>
            <a:ext cx="188277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2695"/>
            <a:ext cx="10509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7" y="3064572"/>
            <a:ext cx="1798955" cy="1349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342395"/>
            <a:ext cx="8964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Терещенко               </a:t>
            </a:r>
            <a:r>
              <a:rPr lang="ru-RU" sz="1400" b="1" dirty="0" err="1" smtClean="0">
                <a:latin typeface="Comic Sans MS" pitchFamily="66" charset="0"/>
              </a:rPr>
              <a:t>Тюрикова</a:t>
            </a:r>
            <a:r>
              <a:rPr lang="ru-RU" sz="1400" b="1" dirty="0" smtClean="0">
                <a:latin typeface="Comic Sans MS" pitchFamily="66" charset="0"/>
              </a:rPr>
              <a:t>               </a:t>
            </a:r>
            <a:r>
              <a:rPr lang="ru-RU" sz="1400" b="1" dirty="0" err="1" smtClean="0">
                <a:latin typeface="Comic Sans MS" pitchFamily="66" charset="0"/>
              </a:rPr>
              <a:t>Шереметова</a:t>
            </a:r>
            <a:r>
              <a:rPr lang="ru-RU" sz="1400" b="1" dirty="0" smtClean="0">
                <a:latin typeface="Comic Sans MS" pitchFamily="66" charset="0"/>
              </a:rPr>
              <a:t>              </a:t>
            </a:r>
            <a:r>
              <a:rPr lang="ru-RU" sz="1400" b="1" dirty="0" err="1" smtClean="0"/>
              <a:t>Чернякова</a:t>
            </a:r>
            <a:r>
              <a:rPr lang="ru-RU" sz="1400" b="1" dirty="0" smtClean="0"/>
              <a:t> </a:t>
            </a:r>
            <a:r>
              <a:rPr lang="ru-RU" sz="1400" b="1" dirty="0"/>
              <a:t>Соня</a:t>
            </a:r>
            <a:r>
              <a:rPr lang="ru-RU" sz="1400" dirty="0"/>
              <a:t>, 9 лет</a:t>
            </a:r>
            <a:r>
              <a:rPr lang="ru-RU" sz="1400" b="1" dirty="0" smtClean="0">
                <a:latin typeface="Comic Sans MS" pitchFamily="66" charset="0"/>
              </a:rPr>
              <a:t> Марина, </a:t>
            </a:r>
            <a:r>
              <a:rPr lang="ru-RU" sz="1400" dirty="0" smtClean="0">
                <a:latin typeface="Comic Sans MS" pitchFamily="66" charset="0"/>
              </a:rPr>
              <a:t>10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лет            </a:t>
            </a:r>
            <a:r>
              <a:rPr lang="ru-RU" sz="1400" b="1" dirty="0" smtClean="0">
                <a:latin typeface="Comic Sans MS" pitchFamily="66" charset="0"/>
              </a:rPr>
              <a:t>Лиза</a:t>
            </a:r>
            <a:r>
              <a:rPr lang="ru-RU" sz="1400" dirty="0">
                <a:latin typeface="Comic Sans MS" pitchFamily="66" charset="0"/>
              </a:rPr>
              <a:t>,</a:t>
            </a:r>
            <a:r>
              <a:rPr lang="ru-RU" sz="1400" dirty="0" smtClean="0">
                <a:latin typeface="Comic Sans MS" pitchFamily="66" charset="0"/>
              </a:rPr>
              <a:t> 10лет                  Варвара,</a:t>
            </a:r>
            <a:r>
              <a:rPr lang="ru-RU" sz="1400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10  лет </a:t>
            </a:r>
            <a:endParaRPr lang="ru-RU" sz="14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</p:txBody>
      </p:sp>
      <p:pic>
        <p:nvPicPr>
          <p:cNvPr id="1039" name="Рисунок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67" y="3050284"/>
            <a:ext cx="1820863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Рисунок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15" y="3016833"/>
            <a:ext cx="176847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Рисунок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55" y="4896152"/>
            <a:ext cx="1188624" cy="157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0" y="1820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3146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" name="Рисунок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852156"/>
            <a:ext cx="1207538" cy="16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Рисунок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81" y="4874381"/>
            <a:ext cx="1257300" cy="16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0" y="3894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78" y="4818702"/>
            <a:ext cx="2225040" cy="16687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" y="6381329"/>
            <a:ext cx="903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Попова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Лиза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sz="1400" dirty="0" smtClean="0">
                <a:latin typeface="Comic Sans MS" pitchFamily="66" charset="0"/>
              </a:rPr>
              <a:t>10 лет </a:t>
            </a:r>
            <a:r>
              <a:rPr lang="ru-RU" sz="1400" b="1" dirty="0" smtClean="0">
                <a:latin typeface="Comic Sans MS" pitchFamily="66" charset="0"/>
              </a:rPr>
              <a:t>Терещенко Марина</a:t>
            </a:r>
            <a:r>
              <a:rPr lang="ru-RU" sz="1400" dirty="0" smtClean="0">
                <a:latin typeface="Comic Sans MS" pitchFamily="66" charset="0"/>
              </a:rPr>
              <a:t>, 9 л. </a:t>
            </a:r>
            <a:r>
              <a:rPr lang="ru-RU" sz="1400" b="1" dirty="0" err="1" smtClean="0">
                <a:latin typeface="Comic Sans MS" pitchFamily="66" charset="0"/>
              </a:rPr>
              <a:t>Зимрутян</a:t>
            </a:r>
            <a:r>
              <a:rPr lang="ru-RU" sz="1400" b="1" dirty="0" smtClean="0">
                <a:latin typeface="Comic Sans MS" pitchFamily="66" charset="0"/>
              </a:rPr>
              <a:t> Мария</a:t>
            </a:r>
            <a:r>
              <a:rPr lang="ru-RU" sz="1400" dirty="0" smtClean="0">
                <a:latin typeface="Comic Sans MS" pitchFamily="66" charset="0"/>
              </a:rPr>
              <a:t>, 9 л</a:t>
            </a:r>
            <a:r>
              <a:rPr lang="ru-RU" sz="1400" b="1" dirty="0"/>
              <a:t> </a:t>
            </a:r>
            <a:r>
              <a:rPr lang="ru-RU" sz="1400" b="1" dirty="0" smtClean="0"/>
              <a:t>       </a:t>
            </a:r>
            <a:r>
              <a:rPr lang="ru-RU" sz="1400" b="1" dirty="0" err="1" smtClean="0">
                <a:latin typeface="Comic Sans MS" pitchFamily="66" charset="0"/>
              </a:rPr>
              <a:t>Тюрикова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Лиза</a:t>
            </a:r>
            <a:r>
              <a:rPr lang="ru-RU" sz="1400" dirty="0">
                <a:latin typeface="Comic Sans MS" pitchFamily="66" charset="0"/>
              </a:rPr>
              <a:t>, 9 лет</a:t>
            </a:r>
          </a:p>
          <a:p>
            <a:r>
              <a:rPr lang="ru-RU" sz="1400" dirty="0" smtClean="0">
                <a:latin typeface="Comic Sans MS" pitchFamily="66" charset="0"/>
              </a:rPr>
              <a:t>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2759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9"/>
            <a:ext cx="9144000" cy="778099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Изостудия «Диалог» 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348" y="1357302"/>
            <a:ext cx="2107233" cy="337086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428736"/>
            <a:ext cx="2433981" cy="3275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4932457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Comic Sans MS" pitchFamily="66" charset="0"/>
              </a:rPr>
              <a:t>Сысолятина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Виктория</a:t>
            </a:r>
            <a:r>
              <a:rPr lang="ru-RU" sz="1400" dirty="0">
                <a:latin typeface="Comic Sans MS" pitchFamily="66" charset="0"/>
              </a:rPr>
              <a:t>, 11 лет</a:t>
            </a:r>
          </a:p>
          <a:p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6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9"/>
            <a:ext cx="9144000" cy="778099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г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. Владивосток, гимназия № 2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29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itchFamily="66" charset="0"/>
              </a:rPr>
              <a:t>Выговский </a:t>
            </a:r>
            <a:r>
              <a:rPr lang="ru-RU" sz="1600" b="1" dirty="0" smtClean="0">
                <a:latin typeface="Comic Sans MS" pitchFamily="66" charset="0"/>
              </a:rPr>
              <a:t>Илья</a:t>
            </a:r>
            <a:r>
              <a:rPr lang="ru-RU" sz="1600" dirty="0" smtClean="0">
                <a:latin typeface="Comic Sans MS" pitchFamily="66" charset="0"/>
              </a:rPr>
              <a:t>, 15 </a:t>
            </a:r>
            <a:r>
              <a:rPr lang="ru-RU" sz="1600" dirty="0">
                <a:latin typeface="Comic Sans MS" pitchFamily="66" charset="0"/>
              </a:rPr>
              <a:t>лет</a:t>
            </a:r>
          </a:p>
          <a:p>
            <a:endParaRPr lang="ru-RU" sz="1600" dirty="0">
              <a:latin typeface="Comic Sans MS" pitchFamily="66" charset="0"/>
            </a:endParaRPr>
          </a:p>
        </p:txBody>
      </p:sp>
      <p:pic>
        <p:nvPicPr>
          <p:cNvPr id="2050" name="Picture 2" descr="D:\2020 РАБОЧИЕ ФАЙЛЫ\2020 АЛЬБОМ МОЛОДЫЕ ТАЛАНТЫ\К 75 ЛЕТИЮ ПОБЕДЫ\ШКОЛЬНИКИ\ВЛАДИВОСТОК\ВЫГОВСКИЙ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 bwMode="auto">
          <a:xfrm>
            <a:off x="1547664" y="1478524"/>
            <a:ext cx="6017408" cy="324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5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6645"/>
            <a:ext cx="8229600" cy="778099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Лицей № 3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170" name="Рисунок 4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700808"/>
            <a:ext cx="3178920" cy="26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Рисунок 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82" y="1700808"/>
            <a:ext cx="3671818" cy="25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8520" y="1776573"/>
            <a:ext cx="3193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" y="352532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4561964"/>
            <a:ext cx="910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   </a:t>
            </a:r>
            <a:r>
              <a:rPr lang="en-US" sz="1400" b="1" dirty="0" smtClean="0">
                <a:latin typeface="Comic Sans MS" pitchFamily="66" charset="0"/>
              </a:rPr>
              <a:t>        </a:t>
            </a:r>
            <a:r>
              <a:rPr lang="ru-RU" sz="1400" b="1" dirty="0" smtClean="0">
                <a:latin typeface="Comic Sans MS" pitchFamily="66" charset="0"/>
              </a:rPr>
              <a:t>Никифоров </a:t>
            </a:r>
            <a:r>
              <a:rPr lang="ru-RU" sz="1400" b="1" dirty="0">
                <a:latin typeface="Comic Sans MS" pitchFamily="66" charset="0"/>
              </a:rPr>
              <a:t>Алексей,  </a:t>
            </a:r>
            <a:r>
              <a:rPr lang="ru-RU" sz="1400" dirty="0">
                <a:latin typeface="Comic Sans MS" pitchFamily="66" charset="0"/>
              </a:rPr>
              <a:t>9 лет</a:t>
            </a:r>
            <a:r>
              <a:rPr lang="ru-RU" sz="1400" b="1" dirty="0">
                <a:latin typeface="Comic Sans MS" pitchFamily="66" charset="0"/>
              </a:rPr>
              <a:t>   </a:t>
            </a:r>
            <a:r>
              <a:rPr lang="ru-RU" sz="1400" b="1" dirty="0" smtClean="0">
                <a:latin typeface="Comic Sans MS" pitchFamily="66" charset="0"/>
              </a:rPr>
              <a:t>              </a:t>
            </a:r>
            <a:r>
              <a:rPr lang="en-US" sz="1400" b="1" dirty="0" smtClean="0">
                <a:latin typeface="Comic Sans MS" pitchFamily="66" charset="0"/>
              </a:rPr>
              <a:t>   </a:t>
            </a:r>
            <a:r>
              <a:rPr lang="ru-RU" sz="1400" b="1" dirty="0" smtClean="0">
                <a:latin typeface="Comic Sans MS" pitchFamily="66" charset="0"/>
              </a:rPr>
              <a:t>Павлов </a:t>
            </a:r>
            <a:r>
              <a:rPr lang="ru-RU" sz="1400" b="1" dirty="0">
                <a:latin typeface="Comic Sans MS" pitchFamily="66" charset="0"/>
              </a:rPr>
              <a:t>Ярослав, </a:t>
            </a:r>
            <a:r>
              <a:rPr lang="ru-RU" sz="1400" dirty="0">
                <a:latin typeface="Comic Sans MS" pitchFamily="66" charset="0"/>
              </a:rPr>
              <a:t>8 лет  </a:t>
            </a:r>
          </a:p>
          <a:p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ПОБЕДИТЕЛИ И ЛАУРЕАТЫ </a:t>
            </a:r>
            <a:r>
              <a:rPr lang="ru-RU" sz="2400" b="1" dirty="0" smtClean="0">
                <a:solidFill>
                  <a:srgbClr val="FF0000"/>
                </a:solidFill>
              </a:rPr>
              <a:t>МЕЖРЕГИОНАЛЬНОГО ХУДОЖЕСТВЕННОГО КОНКУРСА-2020 </a:t>
            </a:r>
            <a:r>
              <a:rPr lang="ru-RU" sz="2400" b="1" dirty="0">
                <a:solidFill>
                  <a:srgbClr val="FF0000"/>
                </a:solidFill>
              </a:rPr>
              <a:t>(1 ЭТАП)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126876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ВЕРЕВСКАЯ СОШ –детский сад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220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14548"/>
            <a:ext cx="1368152" cy="18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94" y="1863467"/>
            <a:ext cx="1373277" cy="18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Рисунок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12" y="1917739"/>
            <a:ext cx="1332600" cy="17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Рисунок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948581"/>
            <a:ext cx="1381266" cy="18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948820"/>
            <a:ext cx="47320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" y="3564895"/>
            <a:ext cx="53732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5188684"/>
            <a:ext cx="4539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" y="3789040"/>
            <a:ext cx="1213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omic Sans MS" pitchFamily="66" charset="0"/>
              </a:rPr>
              <a:t>Аперян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Артем</a:t>
            </a:r>
            <a:r>
              <a:rPr lang="ru-RU" sz="1400" dirty="0">
                <a:latin typeface="Comic Sans MS" pitchFamily="66" charset="0"/>
              </a:rPr>
              <a:t>, 6 л.</a:t>
            </a:r>
            <a:r>
              <a:rPr lang="ru-RU" sz="1400" b="1" dirty="0">
                <a:latin typeface="Comic Sans MS" pitchFamily="66" charset="0"/>
              </a:rPr>
              <a:t> Кулакова Елизавета</a:t>
            </a:r>
            <a:r>
              <a:rPr lang="ru-RU" sz="1400" dirty="0">
                <a:latin typeface="Comic Sans MS" pitchFamily="66" charset="0"/>
              </a:rPr>
              <a:t>, 6 лет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Плиска</a:t>
            </a:r>
            <a:r>
              <a:rPr lang="ru-RU" sz="1400" b="1" dirty="0">
                <a:latin typeface="Comic Sans MS" pitchFamily="66" charset="0"/>
              </a:rPr>
              <a:t> Елизавета</a:t>
            </a:r>
            <a:r>
              <a:rPr lang="ru-RU" sz="1400" dirty="0">
                <a:latin typeface="Comic Sans MS" pitchFamily="66" charset="0"/>
              </a:rPr>
              <a:t>, 6 лет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Судзиловская</a:t>
            </a:r>
            <a:r>
              <a:rPr lang="ru-RU" sz="1400" b="1" dirty="0">
                <a:latin typeface="Comic Sans MS" pitchFamily="66" charset="0"/>
              </a:rPr>
              <a:t> Софья,</a:t>
            </a:r>
            <a:r>
              <a:rPr lang="ru-RU" sz="1400" dirty="0">
                <a:latin typeface="Comic Sans MS" pitchFamily="66" charset="0"/>
              </a:rPr>
              <a:t> 6 лет</a:t>
            </a:r>
          </a:p>
          <a:p>
            <a:endParaRPr lang="ru-RU" sz="1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414909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ДОГ </a:t>
            </a:r>
            <a:r>
              <a:rPr lang="ru-RU" dirty="0">
                <a:solidFill>
                  <a:srgbClr val="C00000"/>
                </a:solidFill>
              </a:rPr>
              <a:t>«МАЛЫШ» Московского р-на Санкт-Петербурга</a:t>
            </a:r>
          </a:p>
          <a:p>
            <a:endParaRPr lang="ru-RU" dirty="0"/>
          </a:p>
        </p:txBody>
      </p:sp>
      <p:pic>
        <p:nvPicPr>
          <p:cNvPr id="9228" name="Рисунок 3" descr="Описание: D:\2020 РАБОЧИЕ ФАЙЛЫ\1 ЭТАП 2020 ХУДОЖЕСТВЕННЫЙ КОНКУРС\ПОБЕДИТЕЛИ И ЛАУРЕАТЫ -2020 (1 ЭТАП)\ДОШКОЛЬНИКИ ПОБЕДИТЕЛИ И ЛАУРЕАТЫ\МАЛЫШ\фото\Кузьмин Михаил Берег реки Оредеж ДОГ Малыш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626893"/>
            <a:ext cx="1666582" cy="12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Рисунок 4" descr="Описание: D:\2020 РАБОЧИЕ ФАЙЛЫ\1 ЭТАП 2020 ХУДОЖЕСТВЕННЫЙ КОНКУРС\ПОБЕДИТЕЛИ И ЛАУРЕАТЫ -2020 (1 ЭТАП)\ДОШКОЛЬНИКИ ПОБЕДИТЕЛИ И ЛАУРЕАТЫ\МАЛЫШ\фото\Титова Ангелина 6 лет Веселый осьминог Дог Малыш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635" y="4617787"/>
            <a:ext cx="1798097" cy="13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Рисунок 5" descr="Описание: D:\2020 РАБОЧИЕ ФАЙЛЫ\1 ЭТАП 2020 ХУДОЖЕСТВЕННЫЙ КОНКУРС\ПОБЕДИТЕЛИ И ЛАУРЕАТЫ -2020 (1 ЭТАП)\ДОШКОЛЬНИКИ ПОБЕДИТЕЛИ И ЛАУРЕАТЫ\МАЛЫШ\фото\Ходырева Елена Семейство котов ДОГ Малыш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9" y="4642777"/>
            <a:ext cx="1002521" cy="133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Рисунок 6" descr="Описание: D:\2020 РАБОЧИЕ ФАЙЛЫ\1 ЭТАП 2020 ХУДОЖЕСТВЕННЫЙ КОНКУРС\ПОБЕДИТЕЛИ И ЛАУРЕАТЫ -2020 (1 ЭТАП)\ДОШКОЛЬНИКИ ПОБЕДИТЕЛИ И ЛАУРЕАТЫ\МАЛЫШ\фото\Даниловы Вера Валя Золотая рыбка ДОГ Малыш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853" y="4626441"/>
            <a:ext cx="1798295" cy="133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1439477"/>
            <a:ext cx="277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2552317"/>
            <a:ext cx="277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3641341"/>
            <a:ext cx="3241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6" y="46841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6021301"/>
            <a:ext cx="892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itchFamily="66" charset="0"/>
              </a:rPr>
              <a:t>Кузьмин Михаил</a:t>
            </a:r>
            <a:r>
              <a:rPr lang="ru-RU" sz="1400" dirty="0">
                <a:latin typeface="Comic Sans MS" pitchFamily="66" charset="0"/>
              </a:rPr>
              <a:t>, 5 лет</a:t>
            </a:r>
            <a:r>
              <a:rPr lang="ru-RU" sz="1400" b="1" dirty="0">
                <a:latin typeface="Comic Sans MS" pitchFamily="66" charset="0"/>
              </a:rPr>
              <a:t> Титова Ангелина,</a:t>
            </a:r>
            <a:r>
              <a:rPr lang="ru-RU" sz="1400" dirty="0">
                <a:latin typeface="Comic Sans MS" pitchFamily="66" charset="0"/>
              </a:rPr>
              <a:t> 6 лет</a:t>
            </a:r>
            <a:r>
              <a:rPr lang="ru-RU" sz="1400" b="1" dirty="0">
                <a:latin typeface="Comic Sans MS" pitchFamily="66" charset="0"/>
              </a:rPr>
              <a:t> Ходырева Еле</a:t>
            </a:r>
            <a:r>
              <a:rPr lang="ru-RU" sz="1400" dirty="0">
                <a:latin typeface="Comic Sans MS" pitchFamily="66" charset="0"/>
              </a:rPr>
              <a:t>на, 5 лет</a:t>
            </a:r>
            <a:r>
              <a:rPr lang="ru-RU" sz="1400" b="1" dirty="0">
                <a:latin typeface="Comic Sans MS" pitchFamily="66" charset="0"/>
              </a:rPr>
              <a:t> Даниловы </a:t>
            </a:r>
            <a:r>
              <a:rPr lang="ru-RU" sz="1400" b="1" dirty="0" smtClean="0">
                <a:latin typeface="Comic Sans MS" pitchFamily="66" charset="0"/>
              </a:rPr>
              <a:t>Вера, </a:t>
            </a:r>
            <a:r>
              <a:rPr lang="ru-RU" sz="1400" dirty="0" smtClean="0">
                <a:latin typeface="Comic Sans MS" pitchFamily="66" charset="0"/>
              </a:rPr>
              <a:t>5 лет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109" y="230301"/>
            <a:ext cx="8229600" cy="850107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ГАТЧИНСКОЕ ДОШКОЛЬНОЕ ОБРАЗОВАТЕЛЬНОЕ УЧРЕЖДЕНИЕ №1</a:t>
            </a:r>
            <a:br>
              <a:rPr lang="ru-RU" sz="2400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u="sng" dirty="0"/>
              <a:t> 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10243" name="Рисунок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19227"/>
            <a:ext cx="1246028" cy="17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Рисунок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119236"/>
            <a:ext cx="2544856" cy="178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Рисунок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72" y="1231597"/>
            <a:ext cx="1174517" cy="167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611560" y="2844225"/>
            <a:ext cx="83529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" y="54319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967349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Comic Sans MS" pitchFamily="66" charset="0"/>
              </a:rPr>
              <a:t>Минченкова</a:t>
            </a:r>
            <a:r>
              <a:rPr lang="ru-RU" sz="1400" b="1" dirty="0">
                <a:latin typeface="Comic Sans MS" pitchFamily="66" charset="0"/>
              </a:rPr>
              <a:t> Варвара</a:t>
            </a:r>
            <a:r>
              <a:rPr lang="ru-RU" sz="1400" dirty="0">
                <a:latin typeface="Comic Sans MS" pitchFamily="66" charset="0"/>
              </a:rPr>
              <a:t>, 4 года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     Сидоров </a:t>
            </a:r>
            <a:r>
              <a:rPr lang="ru-RU" sz="1400" b="1" dirty="0">
                <a:latin typeface="Comic Sans MS" pitchFamily="66" charset="0"/>
              </a:rPr>
              <a:t>Олег</a:t>
            </a:r>
            <a:r>
              <a:rPr lang="ru-RU" sz="1400" dirty="0">
                <a:latin typeface="Comic Sans MS" pitchFamily="66" charset="0"/>
              </a:rPr>
              <a:t>, 6 лет</a:t>
            </a:r>
            <a:r>
              <a:rPr lang="ru-RU" sz="1400" b="1" dirty="0">
                <a:latin typeface="Comic Sans MS" pitchFamily="66" charset="0"/>
              </a:rPr>
              <a:t>         </a:t>
            </a:r>
            <a:r>
              <a:rPr lang="ru-RU" sz="1400" b="1" dirty="0" smtClean="0">
                <a:latin typeface="Comic Sans MS" pitchFamily="66" charset="0"/>
              </a:rPr>
              <a:t> Степанова </a:t>
            </a:r>
            <a:r>
              <a:rPr lang="ru-RU" sz="1400" b="1" dirty="0">
                <a:latin typeface="Comic Sans MS" pitchFamily="66" charset="0"/>
              </a:rPr>
              <a:t>Алина</a:t>
            </a:r>
            <a:r>
              <a:rPr lang="ru-RU" sz="1400" dirty="0">
                <a:latin typeface="Comic Sans MS" pitchFamily="66" charset="0"/>
              </a:rPr>
              <a:t>, 4 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776" y="3501021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НОВОСВЕТОВСКОЕ </a:t>
            </a:r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ДОШКОЛЬНОЕ </a:t>
            </a:r>
            <a:endParaRPr lang="ru-RU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ОБРАЗОВАТЕЛЬНОЕ </a:t>
            </a:r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УЧРЕЖДЕНИЕ № 7/14</a:t>
            </a:r>
          </a:p>
          <a:p>
            <a:r>
              <a:rPr lang="ru-RU" sz="2400" b="1" dirty="0">
                <a:latin typeface="Comic Sans MS" pitchFamily="66" charset="0"/>
              </a:rPr>
              <a:t> </a:t>
            </a:r>
            <a:r>
              <a:rPr lang="ru-RU" sz="2400" b="1" u="sng" dirty="0">
                <a:latin typeface="Comic Sans MS" pitchFamily="66" charset="0"/>
              </a:rPr>
              <a:t> </a:t>
            </a:r>
            <a:endParaRPr lang="ru-RU" sz="2400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10251" name="Рисунок 16" descr="Описание: D:\2020 РАБОЧИЕ ФАЙЛЫ\1 ЭТАП 2020 ХУДОЖЕСТВЕННЫЙ КОНКУРС\ПОБЕДИТЕЛИ И ЛАУРЕАТЫ -2020 (1 ЭТАП)\ДОШКОЛЬНИКИ ПОБЕДИТЕЛИ И ЛАУРЕАТЫ\МБДОУ №7-14\фото\Оленица Ксения, 5 лет Мишка на скейте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459375"/>
            <a:ext cx="998538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Рисунок 17" descr="Описание: D:\2020 РАБОЧИЕ ФАЙЛЫ\1 ЭТАП 2020 ХУДОЖЕСТВЕННЫЙ КОНКУРС\ПОБЕДИТЕЛИ И ЛАУРЕАТЫ -2020 (1 ЭТАП)\ДОШКОЛЬНИКИ ПОБЕДИТЕЛИ И ЛАУРЕАТЫ\МБДОУ №7-14\фото\Елтошкина Ирина, 6 лет Рыжик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207" y="4486363"/>
            <a:ext cx="884238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Рисунок 18" descr="Описание: D:\2020 РАБОЧИЕ ФАЙЛЫ\1 ЭТАП 2020 ХУДОЖЕСТВЕННЫЙ КОНКУРС\ПОБЕДИТЕЛИ И ЛАУРЕАТЫ -2020 (1 ЭТАП)\ДОШКОЛЬНИКИ ПОБЕДИТЕЛИ И ЛАУРЕАТЫ\МБДОУ №7-14\фото\Малышева Маргарита, 6 лет Весёлый мишка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484" y="4459376"/>
            <a:ext cx="998538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Рисунок 19" descr="Описание: D:\2020 РАБОЧИЕ ФАЙЛЫ\1 ЭТАП 2020 ХУДОЖЕСТВЕННЫЙ КОНКУРС\ПОБЕДИТЕЛИ И ЛАУРЕАТЫ -2020 (1 ЭТАП)\ДОШКОЛЬНИКИ ПОБЕДИТЕЛИ И ЛАУРЕАТЫ\МБДОУ №7-14\фото\Недоборова Алиса, 6 лет Белые лебеди в Гатчинском парке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36" y="4463341"/>
            <a:ext cx="936625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" y="73956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8253" y="6237325"/>
            <a:ext cx="9166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itchFamily="66" charset="0"/>
              </a:rPr>
              <a:t>Оленица Ксения</a:t>
            </a:r>
            <a:r>
              <a:rPr lang="ru-RU" sz="1400" dirty="0">
                <a:latin typeface="Comic Sans MS" pitchFamily="66" charset="0"/>
              </a:rPr>
              <a:t>, 5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Елтошкина</a:t>
            </a:r>
            <a:r>
              <a:rPr lang="ru-RU" sz="1400" b="1" dirty="0">
                <a:latin typeface="Comic Sans MS" pitchFamily="66" charset="0"/>
              </a:rPr>
              <a:t> Ирина</a:t>
            </a:r>
            <a:r>
              <a:rPr lang="ru-RU" sz="1400" dirty="0">
                <a:latin typeface="Comic Sans MS" pitchFamily="66" charset="0"/>
              </a:rPr>
              <a:t>, 6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Малышева Маргарита</a:t>
            </a:r>
            <a:r>
              <a:rPr lang="ru-RU" sz="1400" dirty="0">
                <a:latin typeface="Comic Sans MS" pitchFamily="66" charset="0"/>
              </a:rPr>
              <a:t>, 6 </a:t>
            </a:r>
            <a:r>
              <a:rPr lang="ru-RU" sz="1400" dirty="0" smtClean="0">
                <a:latin typeface="Comic Sans MS" pitchFamily="66" charset="0"/>
              </a:rPr>
              <a:t>л. </a:t>
            </a:r>
            <a:r>
              <a:rPr lang="ru-RU" sz="1400" b="1" dirty="0" err="1">
                <a:latin typeface="Comic Sans MS" pitchFamily="66" charset="0"/>
              </a:rPr>
              <a:t>Недобопрова</a:t>
            </a:r>
            <a:r>
              <a:rPr lang="ru-RU" sz="1400" dirty="0">
                <a:latin typeface="Comic Sans MS" pitchFamily="66" charset="0"/>
              </a:rPr>
              <a:t> Алиса, 6 </a:t>
            </a:r>
            <a:r>
              <a:rPr lang="ru-RU" sz="1400" dirty="0" smtClean="0">
                <a:latin typeface="Comic Sans MS" pitchFamily="66" charset="0"/>
              </a:rPr>
              <a:t>л.  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1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ГАТЧИНСКОЕ ДОШКОЛЬНОЕ ОБРАЗОВАТЕЛЬНОЕ УЧРЕЖДЕНИЕ № 10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11268" name="Рисунок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46" y="1187061"/>
            <a:ext cx="1924739" cy="144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Рисунок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95" y="1187063"/>
            <a:ext cx="1125435" cy="149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Рисунок 14" descr="Описание: D:\2020 РАБОЧИЕ ФАЙЛЫ\1 ЭТАП 2020 ХУДОЖЕСТВЕННЫЙ КОНКУРС\ПОБЕДИТЕЛИ И ЛАУРЕАТЫ -2020 (1 ЭТАП)\ДОШКОЛЬНИКИ ПОБЕДИТЕЛИ И ЛАУРЕАТЫ\МБДОУ №10\фото\Новикова Каролина 5 лет Моя маленькая черепашк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5" y="1187062"/>
            <a:ext cx="1989532" cy="14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Рисунок 15" descr="Описание: D:\2020 РАБОЧИЕ ФАЙЛЫ\1 ЭТАП 2020 ХУДОЖЕСТВЕННЫЙ КОНКУРС\ПОБЕДИТЕЛИ И ЛАУРЕАТЫ -2020 (1 ЭТАП)\ДОШКОЛЬНИКИ ПОБЕДИТЕЛИ И ЛАУРЕАТЫ\МБДОУ №10\фото\Фетисова Марианна 6 лет  Пус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1115053"/>
            <a:ext cx="1199306" cy="159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05911" y="1930345"/>
            <a:ext cx="90364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3342889"/>
            <a:ext cx="2519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638289"/>
            <a:ext cx="2519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" y="61161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6512" y="2780942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Митрофанова Люба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ru-RU" sz="1400" dirty="0">
                <a:latin typeface="Comic Sans MS" pitchFamily="66" charset="0"/>
              </a:rPr>
              <a:t>6 </a:t>
            </a:r>
            <a:r>
              <a:rPr lang="ru-RU" sz="1400" dirty="0" err="1" smtClean="0">
                <a:latin typeface="Comic Sans MS" pitchFamily="66" charset="0"/>
              </a:rPr>
              <a:t>л.</a:t>
            </a:r>
            <a:r>
              <a:rPr lang="ru-RU" sz="1400" b="1" dirty="0" err="1" smtClean="0">
                <a:latin typeface="Comic Sans MS" pitchFamily="66" charset="0"/>
              </a:rPr>
              <a:t>Никифорова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Полина, </a:t>
            </a:r>
            <a:r>
              <a:rPr lang="ru-RU" sz="1400" dirty="0">
                <a:latin typeface="Comic Sans MS" pitchFamily="66" charset="0"/>
              </a:rPr>
              <a:t>5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Новикова Каролина,</a:t>
            </a:r>
            <a:r>
              <a:rPr lang="ru-RU" sz="1400" dirty="0">
                <a:latin typeface="Comic Sans MS" pitchFamily="66" charset="0"/>
              </a:rPr>
              <a:t> 5 </a:t>
            </a:r>
            <a:r>
              <a:rPr lang="ru-RU" sz="1400" dirty="0" err="1" smtClean="0">
                <a:latin typeface="Comic Sans MS" pitchFamily="66" charset="0"/>
              </a:rPr>
              <a:t>л.</a:t>
            </a:r>
            <a:r>
              <a:rPr lang="ru-RU" sz="1400" b="1" dirty="0" err="1" smtClean="0">
                <a:latin typeface="Comic Sans MS" pitchFamily="66" charset="0"/>
              </a:rPr>
              <a:t>Фетисова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Марианна,6 л.</a:t>
            </a:r>
            <a:endParaRPr lang="ru-RU" sz="1400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" y="336571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ТАЙЦЕВСКОЕ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ДОШКОЛЬНОЕ ОБРАЗОВАТЕЛЬНОЕ УЧРЕЖДЕНИЕ № 17 </a:t>
            </a:r>
          </a:p>
          <a:p>
            <a:pPr algn="ctr"/>
            <a:endParaRPr lang="ru-RU" dirty="0"/>
          </a:p>
        </p:txBody>
      </p:sp>
      <p:pic>
        <p:nvPicPr>
          <p:cNvPr id="11276" name="Рисунок 20" descr="Описание: H:\2020 АЛЬБОМ МОЛОДЫЕ ТАЛАНТЫ\ХУДОЖНИКИ\ДОШКОЛЬНИКИ\МБДОУ №17\фото\Смелова Аксинь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918448"/>
            <a:ext cx="2418362" cy="161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Рисунок 2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856528"/>
            <a:ext cx="1136628" cy="166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Рисунок 2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768" y="3856528"/>
            <a:ext cx="1083690" cy="16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1941125"/>
            <a:ext cx="5212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4" y="3503096"/>
            <a:ext cx="9108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" y="51032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592" y="5589253"/>
            <a:ext cx="9578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itchFamily="66" charset="0"/>
              </a:rPr>
              <a:t>Смелова Аксинья</a:t>
            </a:r>
            <a:r>
              <a:rPr lang="ru-RU" sz="1400" dirty="0">
                <a:latin typeface="Comic Sans MS" pitchFamily="66" charset="0"/>
              </a:rPr>
              <a:t>,  6 лет      </a:t>
            </a:r>
            <a:r>
              <a:rPr lang="ru-RU" sz="1400" b="1" dirty="0">
                <a:latin typeface="Comic Sans MS" pitchFamily="66" charset="0"/>
              </a:rPr>
              <a:t>Меньшикова Карина</a:t>
            </a:r>
            <a:r>
              <a:rPr lang="ru-RU" sz="1400" dirty="0">
                <a:latin typeface="Comic Sans MS" pitchFamily="66" charset="0"/>
              </a:rPr>
              <a:t>,  5 лет   </a:t>
            </a:r>
            <a:r>
              <a:rPr lang="ru-RU" sz="1400" b="1" dirty="0">
                <a:latin typeface="Comic Sans MS" pitchFamily="66" charset="0"/>
              </a:rPr>
              <a:t>Осокина Вера</a:t>
            </a:r>
            <a:r>
              <a:rPr lang="ru-RU" sz="1400" dirty="0">
                <a:latin typeface="Comic Sans MS" pitchFamily="66" charset="0"/>
              </a:rPr>
              <a:t>, 4 года</a:t>
            </a:r>
          </a:p>
        </p:txBody>
      </p:sp>
    </p:spTree>
    <p:extLst>
      <p:ext uri="{BB962C8B-B14F-4D97-AF65-F5344CB8AC3E}">
        <p14:creationId xmlns:p14="http://schemas.microsoft.com/office/powerpoint/2010/main" val="5916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46051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СУЙДИНСКОЕ ДОШКОЛЬНОЕ ОБРАЗОВАТЕЛЬНОЕ УЧРЕЖДЕНИЕ №21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12290" name="Рисунок 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025729"/>
            <a:ext cx="1584176" cy="19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Рисунок 24" descr="Описание: F:\2020 РАБОЧИЕ ФАЙЛЫ\1 ЭТАП 2020 ХУДОЖЕСТВЕННЫЙ КОНКУРС\ПОБЕДИТЕЛИ И ЛАУРЕАТЫ-2020\ДОШКОЛЬНИКИ ПОБЕДИТЕЛИ И ЛАУРЕАТЫ\МБДОУ №21\фото\Терновая Эвелина 5 лет В гармонии с природой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32" y="979101"/>
            <a:ext cx="1329939" cy="197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14" y="2368165"/>
            <a:ext cx="9252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19" y="45921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861" y="3222919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Степанова </a:t>
            </a:r>
            <a:r>
              <a:rPr lang="ru-RU" sz="1400" b="1" dirty="0">
                <a:latin typeface="Comic Sans MS" pitchFamily="66" charset="0"/>
              </a:rPr>
              <a:t>Анастасия</a:t>
            </a:r>
            <a:r>
              <a:rPr lang="ru-RU" sz="1400" dirty="0">
                <a:latin typeface="Comic Sans MS" pitchFamily="66" charset="0"/>
              </a:rPr>
              <a:t>, 4 года   </a:t>
            </a:r>
            <a:r>
              <a:rPr lang="ru-RU" sz="1400" b="1" dirty="0">
                <a:latin typeface="Comic Sans MS" pitchFamily="66" charset="0"/>
              </a:rPr>
              <a:t>Терновая Эвелина</a:t>
            </a:r>
            <a:r>
              <a:rPr lang="ru-RU" sz="1400" dirty="0">
                <a:latin typeface="Comic Sans MS" pitchFamily="66" charset="0"/>
              </a:rPr>
              <a:t>,  5 лет  </a:t>
            </a:r>
          </a:p>
          <a:p>
            <a:pPr algn="ctr"/>
            <a:endParaRPr lang="ru-RU" sz="14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3894631"/>
            <a:ext cx="909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Г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АТЧИНСКОЕ ДОШКОЛЬНОЕ ОБРАЗОВАТЕЛЬНОЕ УЧРЕЖДЕНИЕ №24</a:t>
            </a:r>
          </a:p>
        </p:txBody>
      </p:sp>
      <p:pic>
        <p:nvPicPr>
          <p:cNvPr id="12297" name="Рисунок 2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386" y="4437116"/>
            <a:ext cx="1103320" cy="14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Рисунок 26" descr="Описание: D:\2020 РАБОЧИЕ ФАЙЛЫ\1 ЭТАП 2020 ХУДОЖЕСТВЕННЫЙ КОНКУРС\ПОБЕДИТЕЛИ И ЛАУРЕАТЫ -2020 (1 ЭТАП)\ДОШКОЛЬНИКИ ПОБЕДИТЕЛИ И ЛАУРЕАТЫ\МБДОУ №24\фото\Шилова Маша, 5 лет «Гатчина - город мечты».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357" y="4437115"/>
            <a:ext cx="1225473" cy="15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Рисунок 27" descr="Описание: D:\2020 РАБОЧИЕ ФАЙЛЫ\1 ЭТАП 2020 ХУДОЖЕСТВЕННЫЙ КОНКУРС\ПОБЕДИТЕЛИ И ЛАУРЕАТЫ -2020 (1 ЭТАП)\ДОШКОЛЬНИКИ ПОБЕДИТЕЛИ И ЛАУРЕАТЫ\МБДОУ №24\фото\Киряков Руслан, 5 лет «Олени».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268" y="4448260"/>
            <a:ext cx="1101864" cy="14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Рисунок 28" descr="Описание: D:\2020 РАБОЧИЕ ФАЙЛЫ\1 ЭТАП 2020 ХУДОЖЕСТВЕННЫЙ КОНКУРС\ПОБЕДИТЕЛИ И ЛАУРЕАТЫ -2020 (1 ЭТАП)\ДОШКОЛЬНИКИ ПОБЕДИТЕЛИ И ЛАУРЕАТЫ\МБДОУ №24\фото\Серебряков Максим, 6 лет «Хозяин в доме».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548201"/>
            <a:ext cx="2297110" cy="14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" y="-63787"/>
            <a:ext cx="6559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896677"/>
            <a:ext cx="3193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3709601"/>
            <a:ext cx="386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5195372"/>
            <a:ext cx="372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" y="67193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093296"/>
            <a:ext cx="1174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omic Sans MS" pitchFamily="66" charset="0"/>
              </a:rPr>
              <a:t>Алейникова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Маша</a:t>
            </a:r>
            <a:r>
              <a:rPr lang="ru-RU" sz="1400" dirty="0">
                <a:latin typeface="Comic Sans MS" pitchFamily="66" charset="0"/>
              </a:rPr>
              <a:t>, 6 лет</a:t>
            </a:r>
            <a:r>
              <a:rPr lang="ru-RU" sz="1400" b="1" dirty="0">
                <a:latin typeface="Comic Sans MS" pitchFamily="66" charset="0"/>
              </a:rPr>
              <a:t> Шилова Маша</a:t>
            </a:r>
            <a:r>
              <a:rPr lang="ru-RU" sz="1400" dirty="0">
                <a:latin typeface="Comic Sans MS" pitchFamily="66" charset="0"/>
              </a:rPr>
              <a:t>, 5 лет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Киряков</a:t>
            </a:r>
            <a:r>
              <a:rPr lang="ru-RU" sz="1400" b="1" dirty="0">
                <a:latin typeface="Comic Sans MS" pitchFamily="66" charset="0"/>
              </a:rPr>
              <a:t> Руслан, </a:t>
            </a:r>
            <a:r>
              <a:rPr lang="ru-RU" sz="1400" dirty="0">
                <a:latin typeface="Comic Sans MS" pitchFamily="66" charset="0"/>
              </a:rPr>
              <a:t>5 лет</a:t>
            </a:r>
            <a:r>
              <a:rPr lang="ru-RU" sz="1400" b="1" dirty="0">
                <a:latin typeface="Comic Sans MS" pitchFamily="66" charset="0"/>
              </a:rPr>
              <a:t> Серебряков Максим,</a:t>
            </a:r>
            <a:r>
              <a:rPr lang="ru-RU" sz="1400" dirty="0">
                <a:latin typeface="Comic Sans MS" pitchFamily="66" charset="0"/>
              </a:rPr>
              <a:t> 6 лет</a:t>
            </a:r>
          </a:p>
          <a:p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Презентацию деятельности Движения по проекту</a:t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«Молодые таланты-2020» и награждения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2050" name="Picture 2" descr="D:\2020 РАБОЧИЕ ФАЙЛЫ\2020 ПРЕЗЕНТАЦИЯ КОНФЕРЕНЦИИ\мирошкина-3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633556"/>
            <a:ext cx="5491040" cy="402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5877272"/>
            <a:ext cx="5491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Мирошкина С.М.</a:t>
            </a:r>
            <a:endParaRPr lang="en-US" b="1" dirty="0" smtClean="0">
              <a:latin typeface="Comic Sans MS" pitchFamily="66" charset="0"/>
            </a:endParaRPr>
          </a:p>
          <a:p>
            <a:pPr algn="ctr"/>
            <a:r>
              <a:rPr lang="ru-RU" sz="1500" dirty="0" smtClean="0">
                <a:latin typeface="Comic Sans MS" pitchFamily="66" charset="0"/>
              </a:rPr>
              <a:t>Руководитель проекта «Молодые таланты - 2020»</a:t>
            </a:r>
            <a:endParaRPr lang="ru-RU" sz="15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8099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ГАТЧИНСКОЕ ДОШКОЛЬНОЕ ОБРАЗОВАТЕЛЬНОЕ УЧРЕЖДЕНИЕ №26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13315" name="Рисунок 2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88" y="1206917"/>
            <a:ext cx="2198669" cy="157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Рисунок 3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921" y="1178629"/>
            <a:ext cx="2283275" cy="16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Рисунок 31" descr="Описание: F:\2020 РАБОЧИЕ ФАЙЛЫ\1 ЭТАП 2020 ХУДОЖЕСТВЕННЫЙ КОНКУРС\ПОБЕДИТЕЛИ И ЛАУРЕАТЫ-2020\ДОШКОЛЬНИКИ ПОБЕДИТЕЛИ И ЛАУРЕАТЫ\МБДОУ №26\фото\Мининкова Лиза 5,5 лет. Рыжий кот.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7" y="1124744"/>
            <a:ext cx="123351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063365"/>
            <a:ext cx="2519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19672" y="3505315"/>
            <a:ext cx="372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" y="55223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8" y="2996966"/>
            <a:ext cx="903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itchFamily="66" charset="0"/>
              </a:rPr>
              <a:t>     </a:t>
            </a:r>
            <a:r>
              <a:rPr lang="ru-RU" sz="1600" b="1" dirty="0" smtClean="0">
                <a:latin typeface="Comic Sans MS" pitchFamily="66" charset="0"/>
              </a:rPr>
              <a:t>Недоборов </a:t>
            </a:r>
            <a:r>
              <a:rPr lang="ru-RU" sz="1600" b="1" dirty="0">
                <a:latin typeface="Comic Sans MS" pitchFamily="66" charset="0"/>
              </a:rPr>
              <a:t>Игорь</a:t>
            </a:r>
            <a:r>
              <a:rPr lang="ru-RU" sz="1600" dirty="0">
                <a:latin typeface="Comic Sans MS" pitchFamily="66" charset="0"/>
              </a:rPr>
              <a:t>, 6 лет</a:t>
            </a:r>
            <a:r>
              <a:rPr lang="ru-RU" sz="1600" b="1" dirty="0">
                <a:latin typeface="Comic Sans MS" pitchFamily="66" charset="0"/>
              </a:rPr>
              <a:t>   </a:t>
            </a:r>
            <a:r>
              <a:rPr lang="ru-RU" sz="1600" b="1" dirty="0" smtClean="0">
                <a:latin typeface="Comic Sans MS" pitchFamily="66" charset="0"/>
              </a:rPr>
              <a:t>   </a:t>
            </a:r>
            <a:r>
              <a:rPr lang="ru-RU" sz="1600" b="1" dirty="0" err="1" smtClean="0">
                <a:latin typeface="Comic Sans MS" pitchFamily="66" charset="0"/>
              </a:rPr>
              <a:t>Семёнова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Тамара</a:t>
            </a:r>
            <a:r>
              <a:rPr lang="ru-RU" sz="1600" dirty="0">
                <a:latin typeface="Comic Sans MS" pitchFamily="66" charset="0"/>
              </a:rPr>
              <a:t>, 6 лет</a:t>
            </a:r>
            <a:r>
              <a:rPr lang="ru-RU" sz="1600" b="1" dirty="0">
                <a:latin typeface="Comic Sans MS" pitchFamily="66" charset="0"/>
              </a:rPr>
              <a:t> </a:t>
            </a:r>
            <a:r>
              <a:rPr lang="en-US" sz="1600" b="1" dirty="0" smtClean="0">
                <a:latin typeface="Comic Sans MS" pitchFamily="66" charset="0"/>
              </a:rPr>
              <a:t>   </a:t>
            </a:r>
            <a:r>
              <a:rPr lang="ru-RU" sz="1600" b="1" dirty="0" err="1" smtClean="0">
                <a:latin typeface="Comic Sans MS" pitchFamily="66" charset="0"/>
              </a:rPr>
              <a:t>Мининкова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Лиза</a:t>
            </a:r>
            <a:r>
              <a:rPr lang="ru-RU" sz="1600" dirty="0">
                <a:latin typeface="Comic Sans MS" pitchFamily="66" charset="0"/>
              </a:rPr>
              <a:t>, 5 лет</a:t>
            </a:r>
          </a:p>
          <a:p>
            <a:endParaRPr lang="ru-RU" sz="16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8" y="3573024"/>
            <a:ext cx="903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ДОШКОЛЬНОЕ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ОБРАЗОВАТЕЛЬНОЕ УЧРЕЖДЕНИЕ № 41</a:t>
            </a:r>
          </a:p>
          <a:p>
            <a:pPr algn="ctr"/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3321" name="Рисунок 35" descr="Описание: D:\2020 РАБОЧИЕ ФАЙЛЫ\1 ЭТАП 2020 ХУДОЖЕСТВЕННЫЙ КОНКУРС\ПОБЕДИТЕЛИ И ЛАУРЕАТЫ -2020 (1 ЭТАП)\ДОШКОЛЬНИКИ ПОБЕДИТЕЛИ И ЛАУРЕАТЫ\МБДОУ №41\фото\Пескова Вероника 6 лет Природа-дом твой.Береги его!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8" y="4085011"/>
            <a:ext cx="24923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Рисунок 3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20" y="4077085"/>
            <a:ext cx="2506663" cy="17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2246424"/>
            <a:ext cx="263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8520" y="6021288"/>
            <a:ext cx="9036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itchFamily="66" charset="0"/>
              </a:rPr>
              <a:t>             </a:t>
            </a:r>
            <a:r>
              <a:rPr lang="ru-RU" sz="1600" b="1" dirty="0" err="1" smtClean="0">
                <a:latin typeface="Comic Sans MS" pitchFamily="66" charset="0"/>
              </a:rPr>
              <a:t>Пескова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Вероника, </a:t>
            </a:r>
            <a:r>
              <a:rPr lang="ru-RU" sz="1600" dirty="0">
                <a:latin typeface="Comic Sans MS" pitchFamily="66" charset="0"/>
              </a:rPr>
              <a:t> 6 лет            </a:t>
            </a:r>
            <a:r>
              <a:rPr lang="ru-RU" sz="1600" dirty="0" smtClean="0">
                <a:latin typeface="Comic Sans MS" pitchFamily="66" charset="0"/>
              </a:rPr>
              <a:t> </a:t>
            </a:r>
            <a:r>
              <a:rPr lang="ru-RU" sz="1600" b="1" dirty="0" err="1" smtClean="0">
                <a:latin typeface="Comic Sans MS" pitchFamily="66" charset="0"/>
              </a:rPr>
              <a:t>Ристаль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Маргарита</a:t>
            </a:r>
            <a:r>
              <a:rPr lang="ru-RU" sz="1600" dirty="0">
                <a:latin typeface="Comic Sans MS" pitchFamily="66" charset="0"/>
              </a:rPr>
              <a:t>,  6 лет    </a:t>
            </a:r>
          </a:p>
        </p:txBody>
      </p:sp>
    </p:spTree>
    <p:extLst>
      <p:ext uri="{BB962C8B-B14F-4D97-AF65-F5344CB8AC3E}">
        <p14:creationId xmlns:p14="http://schemas.microsoft.com/office/powerpoint/2010/main" val="56733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7"/>
            <a:ext cx="8686800" cy="850107"/>
          </a:xfrm>
        </p:spPr>
        <p:txBody>
          <a:bodyPr/>
          <a:lstStyle/>
          <a:p>
            <a:r>
              <a:rPr lang="ru-RU" sz="2000" cap="all" dirty="0" smtClean="0">
                <a:solidFill>
                  <a:srgbClr val="C00000"/>
                </a:solidFill>
                <a:latin typeface="Comic Sans MS" pitchFamily="66" charset="0"/>
              </a:rPr>
              <a:t>МБДОУ</a:t>
            </a:r>
            <a:r>
              <a:rPr lang="ru-RU" sz="2000" b="1" cap="all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b="1" cap="all" dirty="0">
                <a:solidFill>
                  <a:srgbClr val="C00000"/>
                </a:solidFill>
                <a:latin typeface="Comic Sans MS" pitchFamily="66" charset="0"/>
              </a:rPr>
              <a:t>№43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                 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ГБДОУ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№80 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14338" name="Рисунок 37" descr="Описание: D:\2020 РАБОЧИЕ ФАЙЛЫ\1 ЭТАП 2020 ХУДОЖЕСТВЕННЫЙ КОНКУРС\ПОБЕДИТЕЛИ И ЛАУРЕАТЫ -2020 (1 ЭТАП)\ДОШКОЛЬНИКИ ПОБЕДИТЕЛИ И ЛАУРЕАТЫ\МБДОУ №43\фото\Курганова Валентина 3 года, Весёлая обезьянк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745" y="1118528"/>
            <a:ext cx="12652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Рисунок 3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53" y="1172517"/>
            <a:ext cx="2155825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90101"/>
            <a:ext cx="386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" y="2223701"/>
            <a:ext cx="9252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303325"/>
            <a:ext cx="32816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924944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                  </a:t>
            </a:r>
            <a:r>
              <a:rPr lang="ru-RU" sz="1400" b="1" dirty="0" smtClean="0">
                <a:latin typeface="Comic Sans MS" pitchFamily="66" charset="0"/>
              </a:rPr>
              <a:t>Курганова </a:t>
            </a:r>
            <a:r>
              <a:rPr lang="ru-RU" sz="1400" b="1" dirty="0">
                <a:latin typeface="Comic Sans MS" pitchFamily="66" charset="0"/>
              </a:rPr>
              <a:t>Валентина, </a:t>
            </a:r>
            <a:r>
              <a:rPr lang="ru-RU" sz="1400" dirty="0">
                <a:latin typeface="Comic Sans MS" pitchFamily="66" charset="0"/>
              </a:rPr>
              <a:t>3 года    </a:t>
            </a:r>
            <a:r>
              <a:rPr lang="en-US" sz="1400" dirty="0" smtClean="0">
                <a:latin typeface="Comic Sans MS" pitchFamily="66" charset="0"/>
              </a:rPr>
              <a:t>       </a:t>
            </a:r>
            <a:r>
              <a:rPr lang="ru-RU" sz="1400" dirty="0" smtClean="0">
                <a:latin typeface="Comic Sans MS" pitchFamily="66" charset="0"/>
              </a:rPr>
              <a:t>  </a:t>
            </a:r>
            <a:r>
              <a:rPr lang="ru-RU" sz="1400" b="1" dirty="0" err="1">
                <a:latin typeface="Comic Sans MS" pitchFamily="66" charset="0"/>
              </a:rPr>
              <a:t>Шкурапетова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Снежанна</a:t>
            </a:r>
            <a:r>
              <a:rPr lang="ru-RU" sz="1400" dirty="0">
                <a:latin typeface="Comic Sans MS" pitchFamily="66" charset="0"/>
              </a:rPr>
              <a:t>, 7 лет</a:t>
            </a:r>
          </a:p>
          <a:p>
            <a:endParaRPr lang="ru-RU" sz="14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577578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 err="1" smtClean="0">
                <a:solidFill>
                  <a:srgbClr val="C00000"/>
                </a:solidFill>
                <a:latin typeface="Comic Sans MS" pitchFamily="66" charset="0"/>
              </a:rPr>
              <a:t>Таицкий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КДЦ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14345" name="Рисунок 4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4183845"/>
            <a:ext cx="2138355" cy="154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Рисунок 41" descr="Описание: D:\2020 РАБОЧИЕ ФАЙЛЫ\1 ЭТАП 2020 ХУДОЖЕСТВЕННЫЙ КОНКУРС\ПОБЕДИТЕЛИ И ЛАУРЕАТЫ -2020 (1 ЭТАП)\ДОШКОЛЬНИКИ ПОБЕДИТЕЛИ И ЛАУРЕАТЫ\КДЦ ТАЙЦЫ\фото\Сагателян Милана 6 лет  Лисиц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3329" y="4219493"/>
            <a:ext cx="1049122" cy="15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Рисунок 42" descr="Описание: D:\2020 РАБОЧИЕ ФАЙЛЫ\1 ЭТАП 2020 ХУДОЖЕСТВЕННЫЙ КОНКУРС\ПОБЕДИТЕЛИ И ЛАУРЕАТЫ -2020 (1 ЭТАП)\ДОШКОЛЬНИКИ ПОБЕДИТЕЛИ И ЛАУРЕАТЫ\КДЦ ТАЙЦЫ\фото\Самохин Роман 7 лет  В тиши ночной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87" y="4201535"/>
            <a:ext cx="2227263" cy="15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Рисунок 43" descr="Описание: D:\2020 РАБОЧИЕ ФАЙЛЫ\1 ЭТАП 2020 ХУДОЖЕСТВЕННЫЙ КОНКУРС\ПОБЕДИТЕЛИ И ЛАУРЕАТЫ -2020 (1 ЭТАП)\ДОШКОЛЬНИКИ ПОБЕДИТЕЛИ И ЛАУРЕАТЫ\КДЦ ТАЙЦЫ\фото\Корнеева Вера 7 лет Водопад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33" y="4219506"/>
            <a:ext cx="2143529" cy="15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483929"/>
            <a:ext cx="2311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2580759"/>
            <a:ext cx="2952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3731696"/>
            <a:ext cx="3882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" y="48365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08520" y="5877286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</a:t>
            </a:r>
            <a:r>
              <a:rPr lang="ru-RU" sz="1400" b="1" dirty="0" err="1" smtClean="0">
                <a:latin typeface="Comic Sans MS" pitchFamily="66" charset="0"/>
              </a:rPr>
              <a:t>Ракчеева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Алина</a:t>
            </a:r>
            <a:r>
              <a:rPr lang="ru-RU" sz="1400" dirty="0">
                <a:latin typeface="Comic Sans MS" pitchFamily="66" charset="0"/>
              </a:rPr>
              <a:t>, 5 лет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Сагателян</a:t>
            </a:r>
            <a:r>
              <a:rPr lang="ru-RU" sz="1400" b="1" dirty="0">
                <a:latin typeface="Comic Sans MS" pitchFamily="66" charset="0"/>
              </a:rPr>
              <a:t> Милана</a:t>
            </a:r>
            <a:r>
              <a:rPr lang="ru-RU" sz="1400" dirty="0">
                <a:latin typeface="Comic Sans MS" pitchFamily="66" charset="0"/>
              </a:rPr>
              <a:t>, 6 лет  </a:t>
            </a:r>
            <a:r>
              <a:rPr lang="ru-RU" sz="1400" b="1" dirty="0">
                <a:latin typeface="Comic Sans MS" pitchFamily="66" charset="0"/>
              </a:rPr>
              <a:t>Самохин Роман</a:t>
            </a:r>
            <a:r>
              <a:rPr lang="ru-RU" sz="1400" dirty="0">
                <a:latin typeface="Comic Sans MS" pitchFamily="66" charset="0"/>
              </a:rPr>
              <a:t>, 7лет  </a:t>
            </a:r>
            <a:r>
              <a:rPr lang="ru-RU" sz="1400" b="1" dirty="0">
                <a:latin typeface="Comic Sans MS" pitchFamily="66" charset="0"/>
              </a:rPr>
              <a:t>Корнеева Вера</a:t>
            </a:r>
            <a:r>
              <a:rPr lang="ru-RU" sz="1400" dirty="0">
                <a:latin typeface="Comic Sans MS" pitchFamily="66" charset="0"/>
              </a:rPr>
              <a:t>, 7 лет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7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000" cap="all" dirty="0" err="1">
                <a:solidFill>
                  <a:srgbClr val="C00000"/>
                </a:solidFill>
                <a:latin typeface="Comic Sans MS" pitchFamily="66" charset="0"/>
              </a:rPr>
              <a:t>Терволовская</a:t>
            </a:r>
            <a:r>
              <a:rPr lang="ru-RU" sz="2000" cap="all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ООШ - </a:t>
            </a:r>
            <a:r>
              <a:rPr lang="ru-RU" sz="2000" cap="all" dirty="0">
                <a:solidFill>
                  <a:srgbClr val="C00000"/>
                </a:solidFill>
                <a:latin typeface="Comic Sans MS" pitchFamily="66" charset="0"/>
              </a:rPr>
              <a:t>дошкольное отделение</a:t>
            </a:r>
            <a:br>
              <a:rPr lang="ru-RU" sz="2000" cap="all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cap="all" dirty="0">
                <a:solidFill>
                  <a:srgbClr val="C00000"/>
                </a:solidFill>
                <a:latin typeface="Comic Sans MS" pitchFamily="66" charset="0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15363" name="Рисунок 4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13" y="1052736"/>
            <a:ext cx="2022051" cy="151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Рисунок 4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111463"/>
            <a:ext cx="1850130" cy="138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Рисунок 4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092425"/>
            <a:ext cx="1872208" cy="14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4638" y="1820007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4638" y="3504345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4640" y="51652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658" y="2569288"/>
            <a:ext cx="88693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600" b="1" dirty="0">
                <a:latin typeface="Comic Sans MS" pitchFamily="66" charset="0"/>
              </a:rPr>
              <a:t>Кошкина Анжелика</a:t>
            </a:r>
            <a:r>
              <a:rPr lang="ru-RU" sz="1600" dirty="0">
                <a:latin typeface="Comic Sans MS" pitchFamily="66" charset="0"/>
              </a:rPr>
              <a:t>, 5 лет</a:t>
            </a:r>
            <a:r>
              <a:rPr lang="ru-RU" sz="1600" b="1" dirty="0">
                <a:latin typeface="Comic Sans MS" pitchFamily="66" charset="0"/>
              </a:rPr>
              <a:t>  </a:t>
            </a:r>
            <a:r>
              <a:rPr lang="ru-RU" sz="1600" b="1" dirty="0" err="1" smtClean="0">
                <a:latin typeface="Comic Sans MS" pitchFamily="66" charset="0"/>
              </a:rPr>
              <a:t>Семягин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Егор</a:t>
            </a:r>
            <a:r>
              <a:rPr lang="ru-RU" sz="1600" i="1" dirty="0">
                <a:latin typeface="Comic Sans MS" pitchFamily="66" charset="0"/>
              </a:rPr>
              <a:t>, </a:t>
            </a:r>
            <a:r>
              <a:rPr lang="ru-RU" sz="1600" dirty="0">
                <a:latin typeface="Comic Sans MS" pitchFamily="66" charset="0"/>
              </a:rPr>
              <a:t>6 лет</a:t>
            </a:r>
            <a:r>
              <a:rPr lang="ru-RU" sz="1600" b="1" dirty="0">
                <a:latin typeface="Comic Sans MS" pitchFamily="66" charset="0"/>
              </a:rPr>
              <a:t>  </a:t>
            </a:r>
            <a:r>
              <a:rPr lang="ru-RU" sz="1600" b="1" dirty="0" smtClean="0">
                <a:latin typeface="Comic Sans MS" pitchFamily="66" charset="0"/>
              </a:rPr>
              <a:t>Бондарь </a:t>
            </a:r>
            <a:r>
              <a:rPr lang="ru-RU" sz="1600" b="1" dirty="0">
                <a:latin typeface="Comic Sans MS" pitchFamily="66" charset="0"/>
              </a:rPr>
              <a:t>Александра</a:t>
            </a:r>
            <a:r>
              <a:rPr lang="ru-RU" sz="1600" dirty="0">
                <a:latin typeface="Comic Sans MS" pitchFamily="66" charset="0"/>
              </a:rPr>
              <a:t>, 3 года</a:t>
            </a:r>
          </a:p>
          <a:p>
            <a:endParaRPr lang="ru-RU" sz="16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4506" y="3212989"/>
            <a:ext cx="9136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ГАТЧИНСКОЕ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ДОШКОЛЬНОЕ ОБРАЗОВАТЕЛЬНОЕ УЧРЕЖДЕНИЕ №12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                         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                        </a:t>
            </a:r>
          </a:p>
          <a:p>
            <a:endParaRPr lang="ru-RU" dirty="0"/>
          </a:p>
        </p:txBody>
      </p:sp>
      <p:pic>
        <p:nvPicPr>
          <p:cNvPr id="15369" name="Рисунок 3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306" y="3926862"/>
            <a:ext cx="14176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Рисунок 4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602" y="3958550"/>
            <a:ext cx="14176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363449" y="90101"/>
            <a:ext cx="4171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061296" y="2207829"/>
            <a:ext cx="10214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" y="4050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4506" y="6114782"/>
            <a:ext cx="9071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itchFamily="66" charset="0"/>
              </a:rPr>
              <a:t>Кудряшов </a:t>
            </a:r>
            <a:r>
              <a:rPr lang="ru-RU" sz="1600" b="1" dirty="0">
                <a:latin typeface="Comic Sans MS" pitchFamily="66" charset="0"/>
              </a:rPr>
              <a:t>Дима, </a:t>
            </a:r>
            <a:r>
              <a:rPr lang="ru-RU" sz="1600" dirty="0">
                <a:latin typeface="Comic Sans MS" pitchFamily="66" charset="0"/>
              </a:rPr>
              <a:t>7 лет</a:t>
            </a:r>
            <a:r>
              <a:rPr lang="ru-RU" sz="1600" b="1" dirty="0">
                <a:latin typeface="Comic Sans MS" pitchFamily="66" charset="0"/>
              </a:rPr>
              <a:t>       </a:t>
            </a:r>
            <a:r>
              <a:rPr lang="ru-RU" sz="1600" b="1" dirty="0" err="1" smtClean="0">
                <a:latin typeface="Comic Sans MS" pitchFamily="66" charset="0"/>
              </a:rPr>
              <a:t>Будяк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Дарья</a:t>
            </a:r>
            <a:r>
              <a:rPr lang="ru-RU" sz="1600" dirty="0">
                <a:latin typeface="Comic Sans MS" pitchFamily="66" charset="0"/>
              </a:rPr>
              <a:t>, 6 </a:t>
            </a:r>
            <a:r>
              <a:rPr lang="ru-RU" sz="1600" dirty="0" smtClean="0">
                <a:latin typeface="Comic Sans MS" pitchFamily="66" charset="0"/>
              </a:rPr>
              <a:t>лет</a:t>
            </a:r>
            <a:endParaRPr lang="ru-RU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1"/>
          </a:xfrm>
        </p:spPr>
        <p:txBody>
          <a:bodyPr/>
          <a:lstStyle/>
          <a:p>
            <a:r>
              <a:rPr lang="ru-RU" sz="2400" cap="all" dirty="0" err="1" smtClean="0">
                <a:solidFill>
                  <a:srgbClr val="C00000"/>
                </a:solidFill>
                <a:latin typeface="Comic Sans MS" pitchFamily="66" charset="0"/>
              </a:rPr>
              <a:t>Вырицкая</a:t>
            </a: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СОШ №1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5123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34" y="1052749"/>
            <a:ext cx="2006577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56" y="1052749"/>
            <a:ext cx="2158831" cy="145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35" y="1093246"/>
            <a:ext cx="1440161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78678" y="2877753"/>
            <a:ext cx="386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" y="43476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Рисунок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59" y="1036024"/>
            <a:ext cx="1550591" cy="145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35" y="26286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Воробьева </a:t>
            </a:r>
            <a:r>
              <a:rPr lang="ru-RU" sz="1400" b="1" dirty="0">
                <a:latin typeface="Comic Sans MS" pitchFamily="66" charset="0"/>
              </a:rPr>
              <a:t>Анна</a:t>
            </a:r>
            <a:r>
              <a:rPr lang="ru-RU" sz="1400" dirty="0">
                <a:latin typeface="Comic Sans MS" pitchFamily="66" charset="0"/>
              </a:rPr>
              <a:t>,  11 лет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Егорова Анна</a:t>
            </a:r>
            <a:r>
              <a:rPr lang="ru-RU" sz="1400" dirty="0">
                <a:latin typeface="Comic Sans MS" pitchFamily="66" charset="0"/>
              </a:rPr>
              <a:t>, 11 лет  </a:t>
            </a:r>
            <a:r>
              <a:rPr lang="ru-RU" sz="1400" b="1" dirty="0" smtClean="0">
                <a:latin typeface="Comic Sans MS" pitchFamily="66" charset="0"/>
              </a:rPr>
              <a:t>Харламова </a:t>
            </a:r>
            <a:r>
              <a:rPr lang="ru-RU" sz="1400" b="1" dirty="0">
                <a:latin typeface="Comic Sans MS" pitchFamily="66" charset="0"/>
              </a:rPr>
              <a:t>Мария</a:t>
            </a:r>
            <a:r>
              <a:rPr lang="ru-RU" sz="1400" dirty="0">
                <a:latin typeface="Comic Sans MS" pitchFamily="66" charset="0"/>
              </a:rPr>
              <a:t>, 13 </a:t>
            </a:r>
            <a:r>
              <a:rPr lang="ru-RU" sz="1400" dirty="0" smtClean="0">
                <a:latin typeface="Comic Sans MS" pitchFamily="66" charset="0"/>
              </a:rPr>
              <a:t>лет </a:t>
            </a:r>
            <a:r>
              <a:rPr lang="ru-RU" sz="1400" b="1" dirty="0" smtClean="0">
                <a:latin typeface="Comic Sans MS" pitchFamily="66" charset="0"/>
              </a:rPr>
              <a:t>Орехова </a:t>
            </a:r>
            <a:r>
              <a:rPr lang="ru-RU" sz="1400" b="1" dirty="0">
                <a:latin typeface="Comic Sans MS" pitchFamily="66" charset="0"/>
              </a:rPr>
              <a:t>Александра</a:t>
            </a:r>
            <a:r>
              <a:rPr lang="ru-RU" sz="1400" dirty="0">
                <a:latin typeface="Comic Sans MS" pitchFamily="66" charset="0"/>
              </a:rPr>
              <a:t>, 13 лет </a:t>
            </a:r>
          </a:p>
          <a:p>
            <a:endParaRPr lang="ru-RU" sz="1400" dirty="0"/>
          </a:p>
        </p:txBody>
      </p:sp>
      <p:pic>
        <p:nvPicPr>
          <p:cNvPr id="5129" name="Рисунок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4" y="3244574"/>
            <a:ext cx="1485900" cy="164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Рисунок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325851"/>
            <a:ext cx="2027238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386693" y="1964940"/>
            <a:ext cx="3706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" y="34808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89747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Харламова Анна</a:t>
            </a:r>
            <a:r>
              <a:rPr lang="ru-RU" sz="1400" dirty="0" smtClean="0">
                <a:latin typeface="Comic Sans MS" pitchFamily="66" charset="0"/>
              </a:rPr>
              <a:t>,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        </a:t>
            </a:r>
            <a:r>
              <a:rPr lang="ru-RU" sz="1400" b="1" dirty="0" err="1" smtClean="0">
                <a:latin typeface="Comic Sans MS" pitchFamily="66" charset="0"/>
              </a:rPr>
              <a:t>Иванчик</a:t>
            </a:r>
            <a:r>
              <a:rPr lang="ru-RU" sz="1400" b="1" dirty="0" smtClean="0">
                <a:latin typeface="Comic Sans MS" pitchFamily="66" charset="0"/>
              </a:rPr>
              <a:t> Анна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en-US" sz="1400" dirty="0" smtClean="0">
                <a:latin typeface="Comic Sans MS" pitchFamily="66" charset="0"/>
              </a:rPr>
              <a:t>      </a:t>
            </a:r>
            <a:r>
              <a:rPr lang="ru-RU" sz="1400" b="1" dirty="0" smtClean="0">
                <a:latin typeface="Comic Sans MS" pitchFamily="66" charset="0"/>
              </a:rPr>
              <a:t>Седельникова Марьяна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en-US" sz="1400" dirty="0" smtClean="0">
                <a:latin typeface="Comic Sans MS" pitchFamily="66" charset="0"/>
              </a:rPr>
              <a:t>  </a:t>
            </a:r>
            <a:r>
              <a:rPr lang="ru-RU" sz="1400" b="1" dirty="0" err="1" smtClean="0">
                <a:latin typeface="Comic Sans MS" pitchFamily="66" charset="0"/>
              </a:rPr>
              <a:t>Опря</a:t>
            </a:r>
            <a:r>
              <a:rPr lang="ru-RU" sz="1400" b="1" dirty="0" smtClean="0">
                <a:latin typeface="Comic Sans MS" pitchFamily="66" charset="0"/>
              </a:rPr>
              <a:t> Настя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en-US" sz="1400" dirty="0" smtClean="0">
                <a:latin typeface="Comic Sans MS" pitchFamily="66" charset="0"/>
              </a:rPr>
              <a:t>       </a:t>
            </a:r>
            <a:r>
              <a:rPr lang="ru-RU" sz="1400" b="1" dirty="0" smtClean="0">
                <a:latin typeface="Comic Sans MS" pitchFamily="66" charset="0"/>
              </a:rPr>
              <a:t>Гущ Настя, 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5135" name="Рисунок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144" y="3361147"/>
            <a:ext cx="1871760" cy="15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Рисунок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434" y="3306799"/>
            <a:ext cx="102076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Рисунок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703" y="3267113"/>
            <a:ext cx="1493838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1477577"/>
            <a:ext cx="3706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0" y="3077777"/>
            <a:ext cx="4171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0" y="4731223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4316975" y="2163377"/>
            <a:ext cx="510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6" y="38618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496" y="5137447"/>
            <a:ext cx="910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       </a:t>
            </a:r>
            <a:r>
              <a:rPr lang="ru-RU" sz="1400" dirty="0" smtClean="0">
                <a:latin typeface="Comic Sans MS" pitchFamily="66" charset="0"/>
              </a:rPr>
              <a:t>13 лет</a:t>
            </a:r>
            <a:r>
              <a:rPr lang="en-US" sz="1400" dirty="0" smtClean="0">
                <a:latin typeface="Comic Sans MS" pitchFamily="66" charset="0"/>
              </a:rPr>
              <a:t>                            </a:t>
            </a:r>
            <a:r>
              <a:rPr lang="ru-RU" sz="1400" dirty="0" smtClean="0">
                <a:latin typeface="Comic Sans MS" pitchFamily="66" charset="0"/>
              </a:rPr>
              <a:t>13 лет</a:t>
            </a:r>
            <a:r>
              <a:rPr lang="en-US" sz="1400" dirty="0" smtClean="0">
                <a:latin typeface="Comic Sans MS" pitchFamily="66" charset="0"/>
              </a:rPr>
              <a:t>                            </a:t>
            </a:r>
            <a:r>
              <a:rPr lang="ru-RU" sz="1400" dirty="0" smtClean="0">
                <a:latin typeface="Comic Sans MS" pitchFamily="66" charset="0"/>
              </a:rPr>
              <a:t>13 лет</a:t>
            </a:r>
            <a:r>
              <a:rPr lang="en-US" sz="1400" dirty="0" smtClean="0">
                <a:latin typeface="Comic Sans MS" pitchFamily="66" charset="0"/>
              </a:rPr>
              <a:t>                     </a:t>
            </a:r>
            <a:r>
              <a:rPr lang="ru-RU" sz="1400" dirty="0" smtClean="0">
                <a:latin typeface="Comic Sans MS" pitchFamily="66" charset="0"/>
              </a:rPr>
              <a:t>13 лет</a:t>
            </a:r>
            <a:r>
              <a:rPr lang="en-US" sz="1400" dirty="0" smtClean="0">
                <a:latin typeface="Comic Sans MS" pitchFamily="66" charset="0"/>
              </a:rPr>
              <a:t>                   </a:t>
            </a:r>
            <a:r>
              <a:rPr lang="ru-RU" sz="1400" dirty="0" smtClean="0">
                <a:latin typeface="Comic Sans MS" pitchFamily="66" charset="0"/>
              </a:rPr>
              <a:t> 13 лет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Подростково-молодёжный</a:t>
            </a:r>
            <a:b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cap="all" dirty="0">
                <a:solidFill>
                  <a:srgbClr val="C00000"/>
                </a:solidFill>
                <a:latin typeface="Comic Sans MS" pitchFamily="66" charset="0"/>
              </a:rPr>
              <a:t>клуб «</a:t>
            </a: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Ровесник</a:t>
            </a:r>
            <a:r>
              <a:rPr lang="ru-RU" sz="2400" cap="all" dirty="0">
                <a:solidFill>
                  <a:srgbClr val="C00000"/>
                </a:solidFill>
                <a:latin typeface="Comic Sans MS" pitchFamily="66" charset="0"/>
              </a:rPr>
              <a:t>»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03" y="1160056"/>
            <a:ext cx="1069140" cy="15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189061"/>
            <a:ext cx="2156225" cy="15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633" y="1176709"/>
            <a:ext cx="1063953" cy="15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09936" y="1796665"/>
            <a:ext cx="3241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" y="47222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2" name="Рисунок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150" y="1155645"/>
            <a:ext cx="2213446" cy="151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753" y="2979199"/>
            <a:ext cx="9090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       МОСКВА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СОШ №2026</a:t>
            </a:r>
            <a:r>
              <a:rPr lang="ru-RU" b="1" cap="all" dirty="0" smtClean="0">
                <a:solidFill>
                  <a:srgbClr val="C00000"/>
                </a:solidFill>
                <a:latin typeface="Comic Sans MS" pitchFamily="66" charset="0"/>
              </a:rPr>
              <a:t>                      ГАТЧИНА «СОЗВЕЗДИЕ»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89054"/>
            <a:ext cx="1398198" cy="19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352" y="3789040"/>
            <a:ext cx="2639561" cy="19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2155441"/>
            <a:ext cx="3193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2657" y="3959521"/>
            <a:ext cx="3513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150" y="3884951"/>
            <a:ext cx="1354290" cy="198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" y="6021288"/>
            <a:ext cx="918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Попова </a:t>
            </a:r>
            <a:r>
              <a:rPr lang="ru-RU" sz="1400" b="1" dirty="0">
                <a:latin typeface="Comic Sans MS" pitchFamily="66" charset="0"/>
              </a:rPr>
              <a:t>Варвара, </a:t>
            </a:r>
            <a:r>
              <a:rPr lang="ru-RU" sz="1400" dirty="0">
                <a:latin typeface="Comic Sans MS" pitchFamily="66" charset="0"/>
              </a:rPr>
              <a:t>14 лет</a:t>
            </a:r>
            <a:r>
              <a:rPr lang="ru-RU" sz="1400" b="1" dirty="0">
                <a:latin typeface="Comic Sans MS" pitchFamily="66" charset="0"/>
              </a:rPr>
              <a:t>     </a:t>
            </a:r>
            <a:r>
              <a:rPr lang="ru-RU" sz="1400" b="1" dirty="0" smtClean="0">
                <a:latin typeface="Comic Sans MS" pitchFamily="66" charset="0"/>
              </a:rPr>
              <a:t>       Попова </a:t>
            </a:r>
            <a:r>
              <a:rPr lang="ru-RU" sz="1400" b="1" dirty="0">
                <a:latin typeface="Comic Sans MS" pitchFamily="66" charset="0"/>
              </a:rPr>
              <a:t>Лиза, </a:t>
            </a:r>
            <a:r>
              <a:rPr lang="ru-RU" sz="1400" dirty="0">
                <a:latin typeface="Comic Sans MS" pitchFamily="66" charset="0"/>
              </a:rPr>
              <a:t>8 лет           </a:t>
            </a:r>
            <a:r>
              <a:rPr lang="ru-RU" sz="1400" dirty="0" smtClean="0">
                <a:latin typeface="Comic Sans MS" pitchFamily="66" charset="0"/>
              </a:rPr>
              <a:t>   </a:t>
            </a:r>
            <a:r>
              <a:rPr lang="ru-RU" sz="1400" b="1" dirty="0" err="1">
                <a:latin typeface="Comic Sans MS" pitchFamily="66" charset="0"/>
              </a:rPr>
              <a:t>Сержантова</a:t>
            </a:r>
            <a:r>
              <a:rPr lang="ru-RU" sz="1400" b="1" dirty="0">
                <a:latin typeface="Comic Sans MS" pitchFamily="66" charset="0"/>
              </a:rPr>
              <a:t> Полина</a:t>
            </a:r>
            <a:r>
              <a:rPr lang="ru-RU" sz="1400" dirty="0">
                <a:latin typeface="Comic Sans MS" pitchFamily="66" charset="0"/>
              </a:rPr>
              <a:t>, 7 лет  </a:t>
            </a:r>
          </a:p>
          <a:p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0214" y="2742522"/>
            <a:ext cx="89130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omic Sans MS" pitchFamily="66" charset="0"/>
              </a:rPr>
              <a:t>Хотченкова</a:t>
            </a:r>
            <a:r>
              <a:rPr lang="ru-RU" sz="1400" b="1" dirty="0" smtClean="0">
                <a:latin typeface="Comic Sans MS" pitchFamily="66" charset="0"/>
              </a:rPr>
              <a:t> Таня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ru-RU" sz="1400" dirty="0">
                <a:latin typeface="Comic Sans MS" pitchFamily="66" charset="0"/>
              </a:rPr>
              <a:t>7 л .</a:t>
            </a:r>
            <a:r>
              <a:rPr lang="ru-RU" sz="1400" b="1" dirty="0">
                <a:latin typeface="Comic Sans MS" pitchFamily="66" charset="0"/>
              </a:rPr>
              <a:t>Николаева Анна,</a:t>
            </a:r>
            <a:r>
              <a:rPr lang="ru-RU" sz="1400" dirty="0">
                <a:latin typeface="Comic Sans MS" pitchFamily="66" charset="0"/>
              </a:rPr>
              <a:t> 15 л</a:t>
            </a:r>
            <a:r>
              <a:rPr lang="ru-RU" sz="1400" dirty="0" smtClean="0">
                <a:latin typeface="Comic Sans MS" pitchFamily="66" charset="0"/>
              </a:rPr>
              <a:t>.  </a:t>
            </a:r>
            <a:r>
              <a:rPr lang="ru-RU" sz="1400" b="1" dirty="0" err="1" smtClean="0">
                <a:latin typeface="Comic Sans MS" pitchFamily="66" charset="0"/>
              </a:rPr>
              <a:t>Подстрешная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Алина</a:t>
            </a:r>
            <a:r>
              <a:rPr lang="ru-RU" sz="1400" dirty="0">
                <a:latin typeface="Comic Sans MS" pitchFamily="66" charset="0"/>
              </a:rPr>
              <a:t>, 14 л</a:t>
            </a:r>
            <a:r>
              <a:rPr lang="ru-RU" sz="1400" dirty="0" smtClean="0">
                <a:latin typeface="Comic Sans MS" pitchFamily="66" charset="0"/>
              </a:rPr>
              <a:t>.</a:t>
            </a:r>
            <a:r>
              <a:rPr lang="ru-RU" sz="1400" b="1" dirty="0"/>
              <a:t> </a:t>
            </a:r>
            <a:r>
              <a:rPr lang="ru-RU" sz="1400" b="1" dirty="0">
                <a:latin typeface="Comic Sans MS" pitchFamily="66" charset="0"/>
              </a:rPr>
              <a:t>Соловьёв Матвей</a:t>
            </a:r>
            <a:r>
              <a:rPr lang="ru-RU" sz="1400" dirty="0">
                <a:latin typeface="Comic Sans MS" pitchFamily="66" charset="0"/>
              </a:rPr>
              <a:t>, 10 лет</a:t>
            </a:r>
          </a:p>
          <a:p>
            <a:r>
              <a:rPr lang="ru-RU" sz="1400" dirty="0" smtClean="0">
                <a:latin typeface="Comic Sans MS" pitchFamily="66" charset="0"/>
              </a:rPr>
              <a:t>  </a:t>
            </a:r>
            <a:endParaRPr lang="ru-RU" sz="1400" dirty="0">
              <a:latin typeface="Comic Sans MS" pitchFamily="66" charset="0"/>
            </a:endParaRPr>
          </a:p>
          <a:p>
            <a:r>
              <a:rPr lang="ru-RU" b="1" dirty="0" smtClean="0">
                <a:latin typeface="Comic Sans MS" pitchFamily="66" charset="0"/>
              </a:rPr>
              <a:t>                  </a:t>
            </a: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62075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ПУДОСТЬСКАЯ СОШ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005138"/>
            <a:ext cx="1608138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980728"/>
            <a:ext cx="2967608" cy="220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44038" y="2490401"/>
            <a:ext cx="6559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" y="48223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8520" y="3356992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              </a:t>
            </a:r>
            <a:r>
              <a:rPr lang="ru-RU" sz="1400" b="1" dirty="0" smtClean="0">
                <a:latin typeface="Comic Sans MS" pitchFamily="66" charset="0"/>
              </a:rPr>
              <a:t>Деева </a:t>
            </a:r>
            <a:r>
              <a:rPr lang="ru-RU" sz="1400" b="1" dirty="0">
                <a:latin typeface="Comic Sans MS" pitchFamily="66" charset="0"/>
              </a:rPr>
              <a:t>Анна</a:t>
            </a:r>
            <a:r>
              <a:rPr lang="ru-RU" sz="1400" dirty="0">
                <a:latin typeface="Comic Sans MS" pitchFamily="66" charset="0"/>
              </a:rPr>
              <a:t>, 10 лет         </a:t>
            </a:r>
            <a:r>
              <a:rPr lang="ru-RU" sz="1400" dirty="0" smtClean="0">
                <a:latin typeface="Comic Sans MS" pitchFamily="66" charset="0"/>
              </a:rPr>
              <a:t>                    </a:t>
            </a:r>
            <a:r>
              <a:rPr lang="ru-RU" sz="1400" b="1" dirty="0" smtClean="0">
                <a:latin typeface="Comic Sans MS" pitchFamily="66" charset="0"/>
              </a:rPr>
              <a:t>Козлова </a:t>
            </a:r>
            <a:r>
              <a:rPr lang="ru-RU" sz="1400" b="1" dirty="0">
                <a:latin typeface="Comic Sans MS" pitchFamily="66" charset="0"/>
              </a:rPr>
              <a:t>Алиса</a:t>
            </a:r>
            <a:r>
              <a:rPr lang="ru-RU" sz="1400" dirty="0">
                <a:latin typeface="Comic Sans MS" pitchFamily="66" charset="0"/>
              </a:rPr>
              <a:t>, 10 лет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933056"/>
            <a:ext cx="90730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 err="1" smtClean="0">
                <a:solidFill>
                  <a:srgbClr val="C00000"/>
                </a:solidFill>
                <a:latin typeface="Comic Sans MS" pitchFamily="66" charset="0"/>
              </a:rPr>
              <a:t>Сиверская</a:t>
            </a:r>
            <a:r>
              <a:rPr lang="ru-RU" sz="2000" cap="all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cap="all" dirty="0">
                <a:solidFill>
                  <a:srgbClr val="C00000"/>
                </a:solidFill>
                <a:latin typeface="Comic Sans MS" pitchFamily="66" charset="0"/>
              </a:rPr>
              <a:t>гимназия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534706"/>
            <a:ext cx="2141894" cy="147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4587736"/>
            <a:ext cx="1820863" cy="14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565" y="4562620"/>
            <a:ext cx="1020763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423562" y="1735872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11364" y="3153510"/>
            <a:ext cx="5212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" y="48223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08520" y="6165304"/>
            <a:ext cx="925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</a:t>
            </a:r>
            <a:r>
              <a:rPr lang="ru-RU" sz="1400" b="1" dirty="0" smtClean="0">
                <a:latin typeface="Comic Sans MS" pitchFamily="66" charset="0"/>
              </a:rPr>
              <a:t>Емельянова </a:t>
            </a:r>
            <a:r>
              <a:rPr lang="ru-RU" sz="1400" b="1" dirty="0">
                <a:latin typeface="Comic Sans MS" pitchFamily="66" charset="0"/>
              </a:rPr>
              <a:t>Полина,</a:t>
            </a:r>
            <a:r>
              <a:rPr lang="ru-RU" sz="1400" dirty="0">
                <a:latin typeface="Comic Sans MS" pitchFamily="66" charset="0"/>
              </a:rPr>
              <a:t> 11 лет  </a:t>
            </a:r>
            <a:r>
              <a:rPr lang="ru-RU" sz="1400" dirty="0" smtClean="0">
                <a:latin typeface="Comic Sans MS" pitchFamily="66" charset="0"/>
              </a:rPr>
              <a:t>   </a:t>
            </a:r>
            <a:r>
              <a:rPr lang="ru-RU" sz="1400" b="1" dirty="0" smtClean="0">
                <a:latin typeface="Comic Sans MS" pitchFamily="66" charset="0"/>
              </a:rPr>
              <a:t>Назарова </a:t>
            </a:r>
            <a:r>
              <a:rPr lang="ru-RU" sz="1400" b="1" dirty="0">
                <a:latin typeface="Comic Sans MS" pitchFamily="66" charset="0"/>
              </a:rPr>
              <a:t>Марина, </a:t>
            </a:r>
            <a:r>
              <a:rPr lang="ru-RU" sz="1400" dirty="0">
                <a:latin typeface="Comic Sans MS" pitchFamily="66" charset="0"/>
              </a:rPr>
              <a:t>13 лет </a:t>
            </a:r>
            <a:r>
              <a:rPr lang="ru-RU" sz="1400" dirty="0" smtClean="0">
                <a:latin typeface="Comic Sans MS" pitchFamily="66" charset="0"/>
              </a:rPr>
              <a:t>    </a:t>
            </a:r>
            <a:r>
              <a:rPr lang="ru-RU" sz="1400" b="1" dirty="0" err="1" smtClean="0">
                <a:latin typeface="Comic Sans MS" pitchFamily="66" charset="0"/>
              </a:rPr>
              <a:t>Шерстенникова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Вероника,</a:t>
            </a:r>
            <a:r>
              <a:rPr lang="ru-RU" sz="1400" dirty="0">
                <a:latin typeface="Comic Sans MS" pitchFamily="66" charset="0"/>
              </a:rPr>
              <a:t>13 лет</a:t>
            </a:r>
          </a:p>
        </p:txBody>
      </p:sp>
    </p:spTree>
    <p:extLst>
      <p:ext uri="{BB962C8B-B14F-4D97-AF65-F5344CB8AC3E}">
        <p14:creationId xmlns:p14="http://schemas.microsoft.com/office/powerpoint/2010/main" val="14631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18059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ТАИЦКАЯ СОШ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21" y="922412"/>
            <a:ext cx="128746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7" y="832498"/>
            <a:ext cx="2378075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84" y="823143"/>
            <a:ext cx="1287463" cy="179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12341" y="2033201"/>
            <a:ext cx="3193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46004" y="3815965"/>
            <a:ext cx="2519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2802414"/>
            <a:ext cx="931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omic Sans MS" pitchFamily="66" charset="0"/>
              </a:rPr>
              <a:t>Абрамова </a:t>
            </a:r>
            <a:r>
              <a:rPr lang="ru-RU" sz="1600" b="1" dirty="0">
                <a:latin typeface="Comic Sans MS" pitchFamily="66" charset="0"/>
              </a:rPr>
              <a:t>Полина</a:t>
            </a:r>
            <a:r>
              <a:rPr lang="ru-RU" sz="1600" dirty="0">
                <a:latin typeface="Comic Sans MS" pitchFamily="66" charset="0"/>
              </a:rPr>
              <a:t>, 10 лет</a:t>
            </a:r>
            <a:r>
              <a:rPr lang="ru-RU" sz="1600" b="1" dirty="0">
                <a:latin typeface="Comic Sans MS" pitchFamily="66" charset="0"/>
              </a:rPr>
              <a:t>     </a:t>
            </a:r>
            <a:r>
              <a:rPr lang="ru-RU" sz="1600" b="1" dirty="0" err="1">
                <a:latin typeface="Comic Sans MS" pitchFamily="66" charset="0"/>
              </a:rPr>
              <a:t>Бызов</a:t>
            </a:r>
            <a:r>
              <a:rPr lang="ru-RU" sz="1600" b="1" dirty="0">
                <a:latin typeface="Comic Sans MS" pitchFamily="66" charset="0"/>
              </a:rPr>
              <a:t> Игорь</a:t>
            </a:r>
            <a:r>
              <a:rPr lang="ru-RU" sz="1600" dirty="0">
                <a:latin typeface="Comic Sans MS" pitchFamily="66" charset="0"/>
              </a:rPr>
              <a:t>, 10 лет</a:t>
            </a:r>
            <a:r>
              <a:rPr lang="ru-RU" sz="1600" b="1" dirty="0">
                <a:latin typeface="Comic Sans MS" pitchFamily="66" charset="0"/>
              </a:rPr>
              <a:t>   </a:t>
            </a:r>
            <a:r>
              <a:rPr lang="ru-RU" sz="1600" b="1" dirty="0" smtClean="0">
                <a:latin typeface="Comic Sans MS" pitchFamily="66" charset="0"/>
              </a:rPr>
              <a:t>    Тимофеева </a:t>
            </a:r>
            <a:r>
              <a:rPr lang="ru-RU" sz="1600" b="1" dirty="0">
                <a:latin typeface="Comic Sans MS" pitchFamily="66" charset="0"/>
              </a:rPr>
              <a:t>Анна</a:t>
            </a:r>
            <a:r>
              <a:rPr lang="ru-RU" sz="1600" dirty="0">
                <a:latin typeface="Comic Sans MS" pitchFamily="66" charset="0"/>
              </a:rPr>
              <a:t>, 9 лет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25" y="3399383"/>
            <a:ext cx="878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СУСАНИНСКАЯ СОШ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71" y="4111277"/>
            <a:ext cx="2087563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3016" y="4059317"/>
            <a:ext cx="1143000" cy="152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044232"/>
            <a:ext cx="2019300" cy="15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446004" y="2025265"/>
            <a:ext cx="2519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412341" y="3717541"/>
            <a:ext cx="3193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" y="53938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6" y="5807075"/>
            <a:ext cx="878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omic Sans MS" pitchFamily="66" charset="0"/>
              </a:rPr>
              <a:t>Волков </a:t>
            </a:r>
            <a:r>
              <a:rPr lang="ru-RU" sz="1600" b="1" dirty="0">
                <a:latin typeface="Comic Sans MS" pitchFamily="66" charset="0"/>
              </a:rPr>
              <a:t>Демид,</a:t>
            </a:r>
            <a:r>
              <a:rPr lang="ru-RU" sz="1600" dirty="0">
                <a:latin typeface="Comic Sans MS" pitchFamily="66" charset="0"/>
              </a:rPr>
              <a:t> 12 лет</a:t>
            </a:r>
            <a:r>
              <a:rPr lang="ru-RU" sz="1600" b="1" dirty="0">
                <a:latin typeface="Comic Sans MS" pitchFamily="66" charset="0"/>
              </a:rPr>
              <a:t> </a:t>
            </a:r>
            <a:r>
              <a:rPr lang="ru-RU" sz="1600" b="1" dirty="0" smtClean="0">
                <a:latin typeface="Comic Sans MS" pitchFamily="66" charset="0"/>
              </a:rPr>
              <a:t>       Свищев </a:t>
            </a:r>
            <a:r>
              <a:rPr lang="ru-RU" sz="1600" b="1" dirty="0">
                <a:latin typeface="Comic Sans MS" pitchFamily="66" charset="0"/>
              </a:rPr>
              <a:t>Илья,</a:t>
            </a:r>
            <a:r>
              <a:rPr lang="ru-RU" sz="1600" dirty="0">
                <a:latin typeface="Comic Sans MS" pitchFamily="66" charset="0"/>
              </a:rPr>
              <a:t> 17 лет</a:t>
            </a:r>
            <a:r>
              <a:rPr lang="ru-RU" sz="1600" b="1" dirty="0">
                <a:latin typeface="Comic Sans MS" pitchFamily="66" charset="0"/>
              </a:rPr>
              <a:t>  </a:t>
            </a:r>
            <a:r>
              <a:rPr lang="ru-RU" sz="1600" b="1" dirty="0" smtClean="0">
                <a:latin typeface="Comic Sans MS" pitchFamily="66" charset="0"/>
              </a:rPr>
              <a:t>    Волков </a:t>
            </a:r>
            <a:r>
              <a:rPr lang="ru-RU" sz="1600" b="1" dirty="0">
                <a:latin typeface="Comic Sans MS" pitchFamily="66" charset="0"/>
              </a:rPr>
              <a:t>Демид,</a:t>
            </a:r>
            <a:r>
              <a:rPr lang="ru-RU" sz="1600" dirty="0">
                <a:latin typeface="Comic Sans MS" pitchFamily="66" charset="0"/>
              </a:rPr>
              <a:t>12 лет</a:t>
            </a:r>
            <a:r>
              <a:rPr lang="ru-RU" sz="1600" dirty="0" smtClean="0">
                <a:latin typeface="Comic Sans MS" pitchFamily="66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1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ГАТЧИНСКАЯ СОШ №4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86" y="980729"/>
            <a:ext cx="1184229" cy="196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005450"/>
            <a:ext cx="2697972" cy="19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9" y="955085"/>
            <a:ext cx="1295127" cy="20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01120" y="2482964"/>
            <a:ext cx="3417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SimSun" pitchFamily="2" charset="-122"/>
                <a:cs typeface="Calibri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40394" y="4608625"/>
            <a:ext cx="263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SimSun" pitchFamily="2" charset="-122"/>
                <a:cs typeface="Calibri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11443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itchFamily="66" charset="0"/>
              </a:rPr>
              <a:t>  </a:t>
            </a:r>
            <a:r>
              <a:rPr lang="ru-RU" sz="1600" b="1" dirty="0" err="1" smtClean="0">
                <a:latin typeface="Comic Sans MS" pitchFamily="66" charset="0"/>
              </a:rPr>
              <a:t>Гайдарь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Юлия</a:t>
            </a:r>
            <a:r>
              <a:rPr lang="ru-RU" sz="1600" dirty="0">
                <a:latin typeface="Comic Sans MS" pitchFamily="66" charset="0"/>
              </a:rPr>
              <a:t>, 11 лет </a:t>
            </a:r>
            <a:r>
              <a:rPr lang="ru-RU" sz="1600" dirty="0" smtClean="0">
                <a:latin typeface="Comic Sans MS" pitchFamily="66" charset="0"/>
              </a:rPr>
              <a:t>   </a:t>
            </a:r>
            <a:r>
              <a:rPr lang="en-US" sz="1600" dirty="0" smtClean="0">
                <a:latin typeface="Comic Sans MS" pitchFamily="66" charset="0"/>
              </a:rPr>
              <a:t>   </a:t>
            </a:r>
            <a:r>
              <a:rPr lang="ru-RU" sz="1600" b="1" dirty="0" smtClean="0">
                <a:latin typeface="Comic Sans MS" pitchFamily="66" charset="0"/>
              </a:rPr>
              <a:t>Дьяконова </a:t>
            </a:r>
            <a:r>
              <a:rPr lang="ru-RU" sz="1600" b="1" dirty="0">
                <a:latin typeface="Comic Sans MS" pitchFamily="66" charset="0"/>
              </a:rPr>
              <a:t>София</a:t>
            </a:r>
            <a:r>
              <a:rPr lang="ru-RU" sz="1600" dirty="0">
                <a:latin typeface="Comic Sans MS" pitchFamily="66" charset="0"/>
              </a:rPr>
              <a:t>,  10лет</a:t>
            </a:r>
            <a:r>
              <a:rPr lang="ru-RU" sz="1600" b="1" dirty="0">
                <a:latin typeface="Comic Sans MS" pitchFamily="66" charset="0"/>
              </a:rPr>
              <a:t>     </a:t>
            </a:r>
            <a:r>
              <a:rPr lang="ru-RU" sz="1600" b="1" dirty="0" smtClean="0">
                <a:latin typeface="Comic Sans MS" pitchFamily="66" charset="0"/>
              </a:rPr>
              <a:t> Лещенко </a:t>
            </a:r>
            <a:r>
              <a:rPr lang="ru-RU" sz="1600" b="1" dirty="0">
                <a:latin typeface="Comic Sans MS" pitchFamily="66" charset="0"/>
              </a:rPr>
              <a:t>Елизавета</a:t>
            </a:r>
            <a:r>
              <a:rPr lang="ru-RU" sz="1600" dirty="0">
                <a:latin typeface="Comic Sans MS" pitchFamily="66" charset="0"/>
              </a:rPr>
              <a:t>, 9 лет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7170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ГАТЧИНСКАЯ СОШ №9       </a:t>
            </a: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КЛУБ «ШМЕЛЬКА»             </a:t>
            </a:r>
            <a:endParaRPr lang="ru-RU" sz="2400" dirty="0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488217"/>
            <a:ext cx="201136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499828"/>
            <a:ext cx="1096963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418" y="4498449"/>
            <a:ext cx="1951038" cy="14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373869" y="1766501"/>
            <a:ext cx="3962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423562" y="3259872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" y="4882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615601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en-US" b="1" dirty="0" smtClean="0"/>
              <a:t>  </a:t>
            </a:r>
            <a:r>
              <a:rPr lang="ru-RU" sz="1600" b="1" dirty="0" err="1" smtClean="0">
                <a:latin typeface="Comic Sans MS" pitchFamily="66" charset="0"/>
              </a:rPr>
              <a:t>Аввакумова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Анастасия</a:t>
            </a:r>
            <a:r>
              <a:rPr lang="ru-RU" sz="1600" dirty="0">
                <a:latin typeface="Comic Sans MS" pitchFamily="66" charset="0"/>
              </a:rPr>
              <a:t>, 8 лет</a:t>
            </a:r>
            <a:r>
              <a:rPr lang="ru-RU" sz="1600" b="1" dirty="0">
                <a:latin typeface="Comic Sans MS" pitchFamily="66" charset="0"/>
              </a:rPr>
              <a:t> </a:t>
            </a:r>
            <a:r>
              <a:rPr lang="ru-RU" sz="1600" b="1" dirty="0" smtClean="0">
                <a:latin typeface="Comic Sans MS" pitchFamily="66" charset="0"/>
              </a:rPr>
              <a:t>  </a:t>
            </a:r>
            <a:r>
              <a:rPr lang="en-US" sz="1600" b="1" dirty="0" smtClean="0">
                <a:latin typeface="Comic Sans MS" pitchFamily="66" charset="0"/>
              </a:rPr>
              <a:t>     </a:t>
            </a:r>
            <a:r>
              <a:rPr lang="ru-RU" sz="1600" b="1" dirty="0" err="1" smtClean="0">
                <a:latin typeface="Comic Sans MS" pitchFamily="66" charset="0"/>
              </a:rPr>
              <a:t>Мернова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Елена</a:t>
            </a:r>
            <a:r>
              <a:rPr lang="ru-RU" sz="1600" dirty="0">
                <a:latin typeface="Comic Sans MS" pitchFamily="66" charset="0"/>
              </a:rPr>
              <a:t>, 10 лет</a:t>
            </a:r>
            <a:r>
              <a:rPr lang="ru-RU" sz="1600" b="1" dirty="0">
                <a:latin typeface="Comic Sans MS" pitchFamily="66" charset="0"/>
              </a:rPr>
              <a:t>  </a:t>
            </a:r>
            <a:r>
              <a:rPr lang="ru-RU" sz="1600" b="1" dirty="0" smtClean="0">
                <a:latin typeface="Comic Sans MS" pitchFamily="66" charset="0"/>
              </a:rPr>
              <a:t>Солодовник </a:t>
            </a:r>
            <a:r>
              <a:rPr lang="ru-RU" sz="1600" b="1" dirty="0">
                <a:latin typeface="Comic Sans MS" pitchFamily="66" charset="0"/>
              </a:rPr>
              <a:t>Елена</a:t>
            </a:r>
            <a:r>
              <a:rPr lang="ru-RU" sz="1600" dirty="0">
                <a:latin typeface="Comic Sans MS" pitchFamily="66" charset="0"/>
              </a:rPr>
              <a:t>, 9 лет</a:t>
            </a:r>
          </a:p>
        </p:txBody>
      </p:sp>
    </p:spTree>
    <p:extLst>
      <p:ext uri="{BB962C8B-B14F-4D97-AF65-F5344CB8AC3E}">
        <p14:creationId xmlns:p14="http://schemas.microsoft.com/office/powerpoint/2010/main" val="29143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ГАТЧИНСКИЙ ЦЕНТР ТВОРЧЕСТВА ЮНЫХ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69293"/>
            <a:ext cx="2163763" cy="15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048" y="100886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018527"/>
            <a:ext cx="216376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850641"/>
            <a:ext cx="3706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374641"/>
            <a:ext cx="3706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4898640"/>
            <a:ext cx="8354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2708920"/>
            <a:ext cx="910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itchFamily="66" charset="0"/>
              </a:rPr>
              <a:t>    </a:t>
            </a:r>
            <a:r>
              <a:rPr lang="ru-RU" sz="1600" b="1" dirty="0" err="1" smtClean="0">
                <a:latin typeface="Comic Sans MS" pitchFamily="66" charset="0"/>
              </a:rPr>
              <a:t>Боженова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Ульяна</a:t>
            </a:r>
            <a:r>
              <a:rPr lang="ru-RU" sz="1600" dirty="0">
                <a:latin typeface="Comic Sans MS" pitchFamily="66" charset="0"/>
              </a:rPr>
              <a:t>, 14 лет</a:t>
            </a:r>
            <a:r>
              <a:rPr lang="ru-RU" sz="1600" b="1" dirty="0">
                <a:latin typeface="Comic Sans MS" pitchFamily="66" charset="0"/>
              </a:rPr>
              <a:t>     </a:t>
            </a:r>
            <a:r>
              <a:rPr lang="ru-RU" sz="1600" b="1" dirty="0" smtClean="0">
                <a:latin typeface="Comic Sans MS" pitchFamily="66" charset="0"/>
              </a:rPr>
              <a:t>Смирнова </a:t>
            </a:r>
            <a:r>
              <a:rPr lang="ru-RU" sz="1600" b="1" dirty="0">
                <a:latin typeface="Comic Sans MS" pitchFamily="66" charset="0"/>
              </a:rPr>
              <a:t>Вера</a:t>
            </a:r>
            <a:r>
              <a:rPr lang="ru-RU" sz="1600" dirty="0">
                <a:latin typeface="Comic Sans MS" pitchFamily="66" charset="0"/>
              </a:rPr>
              <a:t>, 11 лет</a:t>
            </a:r>
            <a:r>
              <a:rPr lang="ru-RU" sz="1600" b="1" dirty="0">
                <a:latin typeface="Comic Sans MS" pitchFamily="66" charset="0"/>
              </a:rPr>
              <a:t>    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 err="1">
                <a:latin typeface="Comic Sans MS" pitchFamily="66" charset="0"/>
              </a:rPr>
              <a:t>Котон</a:t>
            </a:r>
            <a:r>
              <a:rPr lang="ru-RU" sz="1600" b="1" dirty="0">
                <a:latin typeface="Comic Sans MS" pitchFamily="66" charset="0"/>
              </a:rPr>
              <a:t> Ярослава</a:t>
            </a:r>
            <a:r>
              <a:rPr lang="ru-RU" sz="1600" dirty="0">
                <a:latin typeface="Comic Sans MS" pitchFamily="66" charset="0"/>
              </a:rPr>
              <a:t>, 11 лет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8520" y="3357005"/>
            <a:ext cx="9217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Творческое  </a:t>
            </a:r>
            <a:r>
              <a:rPr lang="ru-RU" sz="2400" cap="all" dirty="0">
                <a:solidFill>
                  <a:srgbClr val="C00000"/>
                </a:solidFill>
                <a:latin typeface="Comic Sans MS" pitchFamily="66" charset="0"/>
              </a:rPr>
              <a:t>объединение «Радуга»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464" y="3894956"/>
            <a:ext cx="1570038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395" y="3894969"/>
            <a:ext cx="2765425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11364" y="2451834"/>
            <a:ext cx="5212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" y="46984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0409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en-US" b="1" dirty="0" smtClean="0"/>
              <a:t>                      </a:t>
            </a:r>
            <a:r>
              <a:rPr lang="ru-RU" sz="1600" b="1" dirty="0" err="1" smtClean="0">
                <a:latin typeface="Comic Sans MS" pitchFamily="66" charset="0"/>
              </a:rPr>
              <a:t>Лушанова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Софья</a:t>
            </a:r>
            <a:r>
              <a:rPr lang="ru-RU" sz="1600" dirty="0">
                <a:latin typeface="Comic Sans MS" pitchFamily="66" charset="0"/>
              </a:rPr>
              <a:t>, 9 лет       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b="1" dirty="0" err="1" smtClean="0">
                <a:latin typeface="Comic Sans MS" pitchFamily="66" charset="0"/>
              </a:rPr>
              <a:t>Шереметова</a:t>
            </a:r>
            <a:r>
              <a:rPr lang="ru-RU" sz="1600" b="1" dirty="0" smtClean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Варвара</a:t>
            </a:r>
            <a:r>
              <a:rPr lang="ru-RU" sz="1600" dirty="0">
                <a:latin typeface="Comic Sans MS" pitchFamily="66" charset="0"/>
              </a:rPr>
              <a:t>, 10 лет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0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1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ТАЙЦЕВСКИЙ РАЙОННЫЙ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ЦЕНТР</a:t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ДЕТСКОГО ТВОРЧЕСТВА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036" y="1662608"/>
            <a:ext cx="1036638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186" y="1662603"/>
            <a:ext cx="18669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484" y="1721857"/>
            <a:ext cx="1943100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33180" y="1758565"/>
            <a:ext cx="277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05140" y="3206365"/>
            <a:ext cx="3337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" y="45619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773" y="1721870"/>
            <a:ext cx="1133475" cy="150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0500" y="3410429"/>
            <a:ext cx="9776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omic Sans MS" pitchFamily="66" charset="0"/>
              </a:rPr>
              <a:t>Зябликова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Ника, </a:t>
            </a:r>
            <a:r>
              <a:rPr lang="ru-RU" sz="1400" dirty="0">
                <a:latin typeface="Comic Sans MS" pitchFamily="66" charset="0"/>
              </a:rPr>
              <a:t>8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Леонченко Валерия, </a:t>
            </a:r>
            <a:r>
              <a:rPr lang="ru-RU" sz="1400" dirty="0">
                <a:latin typeface="Comic Sans MS" pitchFamily="66" charset="0"/>
              </a:rPr>
              <a:t>10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Опекунова</a:t>
            </a:r>
            <a:r>
              <a:rPr lang="ru-RU" sz="1400" b="1" dirty="0">
                <a:latin typeface="Comic Sans MS" pitchFamily="66" charset="0"/>
              </a:rPr>
              <a:t> Дарья</a:t>
            </a:r>
            <a:r>
              <a:rPr lang="ru-RU" sz="1400" dirty="0">
                <a:latin typeface="Comic Sans MS" pitchFamily="66" charset="0"/>
              </a:rPr>
              <a:t>, 10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/>
              <a:t> </a:t>
            </a:r>
            <a:r>
              <a:rPr lang="ru-RU" sz="1400" b="1" dirty="0">
                <a:latin typeface="Comic Sans MS" pitchFamily="66" charset="0"/>
              </a:rPr>
              <a:t>Захарова Алиса,</a:t>
            </a:r>
            <a:r>
              <a:rPr lang="ru-RU" sz="1400" dirty="0">
                <a:latin typeface="Comic Sans MS" pitchFamily="66" charset="0"/>
              </a:rPr>
              <a:t> 11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81" y="3782276"/>
            <a:ext cx="1050925" cy="14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190" y="3782277"/>
            <a:ext cx="180657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1294548"/>
            <a:ext cx="3770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2" y="2758222"/>
            <a:ext cx="6783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086" y="3857893"/>
            <a:ext cx="1944380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948" y="3934093"/>
            <a:ext cx="18970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423562" y="1613633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4460431" y="2924910"/>
            <a:ext cx="2231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6" y="41888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322" y="5354632"/>
            <a:ext cx="9153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Михайлова Катя, </a:t>
            </a:r>
            <a:r>
              <a:rPr lang="ru-RU" sz="1400" dirty="0" smtClean="0">
                <a:latin typeface="Comic Sans MS" pitchFamily="66" charset="0"/>
              </a:rPr>
              <a:t>11 л.</a:t>
            </a:r>
            <a:r>
              <a:rPr lang="ru-RU" sz="1400" b="1" dirty="0" smtClean="0">
                <a:latin typeface="Comic Sans MS" pitchFamily="66" charset="0"/>
              </a:rPr>
              <a:t> Глазунова </a:t>
            </a:r>
            <a:r>
              <a:rPr lang="ru-RU" sz="1400" b="1" dirty="0">
                <a:latin typeface="Comic Sans MS" pitchFamily="66" charset="0"/>
              </a:rPr>
              <a:t>Ульяна, </a:t>
            </a:r>
            <a:r>
              <a:rPr lang="ru-RU" sz="1400" dirty="0">
                <a:latin typeface="Comic Sans MS" pitchFamily="66" charset="0"/>
              </a:rPr>
              <a:t>11 </a:t>
            </a:r>
            <a:r>
              <a:rPr lang="ru-RU" sz="1400" dirty="0" smtClean="0">
                <a:latin typeface="Comic Sans MS" pitchFamily="66" charset="0"/>
              </a:rPr>
              <a:t>л</a:t>
            </a:r>
            <a:r>
              <a:rPr lang="ru-RU" sz="1400" b="1" dirty="0"/>
              <a:t> </a:t>
            </a:r>
            <a:r>
              <a:rPr lang="ru-RU" sz="1400" b="1" dirty="0" err="1">
                <a:latin typeface="Comic Sans MS" pitchFamily="66" charset="0"/>
              </a:rPr>
              <a:t>Дитятина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Вика,</a:t>
            </a:r>
            <a:r>
              <a:rPr lang="ru-RU" sz="1400" dirty="0" smtClean="0">
                <a:latin typeface="Comic Sans MS" pitchFamily="66" charset="0"/>
              </a:rPr>
              <a:t>11 л.</a:t>
            </a:r>
            <a:r>
              <a:rPr lang="ru-RU" sz="1400" b="1" dirty="0"/>
              <a:t> </a:t>
            </a:r>
            <a:r>
              <a:rPr lang="ru-RU" sz="1400" b="1" dirty="0">
                <a:latin typeface="Comic Sans MS" pitchFamily="66" charset="0"/>
              </a:rPr>
              <a:t>Гоголев Дмитрий</a:t>
            </a:r>
            <a:r>
              <a:rPr lang="ru-RU" sz="1400" dirty="0">
                <a:latin typeface="Comic Sans MS" pitchFamily="66" charset="0"/>
              </a:rPr>
              <a:t>, 16 </a:t>
            </a:r>
            <a:r>
              <a:rPr lang="ru-RU" sz="1400" dirty="0" smtClean="0">
                <a:latin typeface="Comic Sans MS" pitchFamily="66" charset="0"/>
              </a:rPr>
              <a:t>л.  </a:t>
            </a:r>
            <a:endParaRPr lang="ru-RU" sz="14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  <a:p>
            <a:r>
              <a:rPr lang="ru-RU" sz="1400" dirty="0" smtClean="0">
                <a:latin typeface="Comic Sans MS" pitchFamily="66" charset="0"/>
              </a:rPr>
              <a:t> 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49006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ПРОГРАММЕ 30 лет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84" y="980728"/>
            <a:ext cx="75141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5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7"/>
            <a:ext cx="9036496" cy="634083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ВОЙСКОВИЦКАЯ ДЕТСКАЯ ШКОЛА ИСКУССТВ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48" y="1279926"/>
            <a:ext cx="165417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153" y="1279924"/>
            <a:ext cx="8763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357" y="1308494"/>
            <a:ext cx="1096963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5617" y="1231197"/>
            <a:ext cx="1150938" cy="12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676738" y="1515210"/>
            <a:ext cx="3529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788948" y="2734410"/>
            <a:ext cx="2407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732824" y="3915510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14300" y="53096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377" y="2502443"/>
            <a:ext cx="894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Васильева </a:t>
            </a:r>
            <a:r>
              <a:rPr lang="ru-RU" sz="1400" b="1" dirty="0">
                <a:latin typeface="Comic Sans MS" pitchFamily="66" charset="0"/>
              </a:rPr>
              <a:t>Юлия</a:t>
            </a:r>
            <a:r>
              <a:rPr lang="ru-RU" sz="1400" dirty="0">
                <a:latin typeface="Comic Sans MS" pitchFamily="66" charset="0"/>
              </a:rPr>
              <a:t>, 15 л. </a:t>
            </a:r>
            <a:r>
              <a:rPr lang="ru-RU" sz="1400" b="1" dirty="0" smtClean="0">
                <a:latin typeface="Comic Sans MS" pitchFamily="66" charset="0"/>
              </a:rPr>
              <a:t>Веслова </a:t>
            </a:r>
            <a:r>
              <a:rPr lang="ru-RU" sz="1400" b="1" dirty="0">
                <a:latin typeface="Comic Sans MS" pitchFamily="66" charset="0"/>
              </a:rPr>
              <a:t>Софья</a:t>
            </a:r>
            <a:r>
              <a:rPr lang="ru-RU" sz="1400" dirty="0">
                <a:latin typeface="Comic Sans MS" pitchFamily="66" charset="0"/>
              </a:rPr>
              <a:t>, 14 л</a:t>
            </a:r>
            <a:r>
              <a:rPr lang="ru-RU" sz="1400" dirty="0" smtClean="0">
                <a:latin typeface="Comic Sans MS" pitchFamily="66" charset="0"/>
              </a:rPr>
              <a:t>. </a:t>
            </a:r>
            <a:r>
              <a:rPr lang="ru-RU" sz="1400" b="1" dirty="0" smtClean="0">
                <a:latin typeface="Comic Sans MS" pitchFamily="66" charset="0"/>
              </a:rPr>
              <a:t>Васильева </a:t>
            </a:r>
            <a:r>
              <a:rPr lang="ru-RU" sz="1400" b="1" dirty="0">
                <a:latin typeface="Comic Sans MS" pitchFamily="66" charset="0"/>
              </a:rPr>
              <a:t>Юлия</a:t>
            </a:r>
            <a:r>
              <a:rPr lang="ru-RU" sz="1400" dirty="0">
                <a:latin typeface="Comic Sans MS" pitchFamily="66" charset="0"/>
              </a:rPr>
              <a:t>, 15 л</a:t>
            </a:r>
            <a:r>
              <a:rPr lang="ru-RU" sz="1400" dirty="0" smtClean="0">
                <a:latin typeface="Comic Sans MS" pitchFamily="66" charset="0"/>
              </a:rPr>
              <a:t>.   </a:t>
            </a:r>
            <a:r>
              <a:rPr lang="ru-RU" sz="1400" b="1" dirty="0" smtClean="0">
                <a:latin typeface="Comic Sans MS" pitchFamily="66" charset="0"/>
              </a:rPr>
              <a:t>Грошева </a:t>
            </a:r>
            <a:r>
              <a:rPr lang="ru-RU" sz="1400" b="1" dirty="0">
                <a:latin typeface="Comic Sans MS" pitchFamily="66" charset="0"/>
              </a:rPr>
              <a:t>Елизавета</a:t>
            </a:r>
            <a:r>
              <a:rPr lang="ru-RU" sz="1400" dirty="0">
                <a:latin typeface="Comic Sans MS" pitchFamily="66" charset="0"/>
              </a:rPr>
              <a:t>, 12 л.</a:t>
            </a:r>
          </a:p>
          <a:p>
            <a:endParaRPr lang="ru-RU" sz="14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26" y="2870413"/>
            <a:ext cx="1051913" cy="138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203" y="2889914"/>
            <a:ext cx="1296144" cy="148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281" y="2895328"/>
            <a:ext cx="1341438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6210" y="2889924"/>
            <a:ext cx="13255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38113" y="1880334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138113" y="3442434"/>
            <a:ext cx="3529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38113" y="4996598"/>
            <a:ext cx="2407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38132" y="66955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971" y="2918295"/>
            <a:ext cx="12763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63378" y="452073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Comic Sans MS" pitchFamily="66" charset="0"/>
              </a:rPr>
              <a:t>Веслова </a:t>
            </a:r>
            <a:r>
              <a:rPr lang="ru-RU" sz="1200" b="1" dirty="0">
                <a:latin typeface="Comic Sans MS" pitchFamily="66" charset="0"/>
              </a:rPr>
              <a:t>Софья</a:t>
            </a:r>
            <a:r>
              <a:rPr lang="ru-RU" sz="1200" dirty="0">
                <a:latin typeface="Comic Sans MS" pitchFamily="66" charset="0"/>
              </a:rPr>
              <a:t>, 14 л. </a:t>
            </a:r>
            <a:r>
              <a:rPr lang="ru-RU" sz="1200" b="1" dirty="0" err="1">
                <a:latin typeface="Comic Sans MS" pitchFamily="66" charset="0"/>
              </a:rPr>
              <a:t>Дорогина</a:t>
            </a:r>
            <a:r>
              <a:rPr lang="ru-RU" sz="1200" b="1" dirty="0">
                <a:latin typeface="Comic Sans MS" pitchFamily="66" charset="0"/>
              </a:rPr>
              <a:t> Дарья</a:t>
            </a:r>
            <a:r>
              <a:rPr lang="ru-RU" sz="1200" dirty="0">
                <a:latin typeface="Comic Sans MS" pitchFamily="66" charset="0"/>
              </a:rPr>
              <a:t>, 13 </a:t>
            </a:r>
            <a:r>
              <a:rPr lang="ru-RU" sz="1200" dirty="0" err="1">
                <a:latin typeface="Comic Sans MS" pitchFamily="66" charset="0"/>
              </a:rPr>
              <a:t>л.</a:t>
            </a:r>
            <a:r>
              <a:rPr lang="ru-RU" sz="1200" b="1" dirty="0" err="1">
                <a:latin typeface="Comic Sans MS" pitchFamily="66" charset="0"/>
              </a:rPr>
              <a:t>Мелихова</a:t>
            </a:r>
            <a:r>
              <a:rPr lang="ru-RU" sz="1200" b="1" dirty="0">
                <a:latin typeface="Comic Sans MS" pitchFamily="66" charset="0"/>
              </a:rPr>
              <a:t> Софья</a:t>
            </a:r>
            <a:r>
              <a:rPr lang="ru-RU" sz="1200" dirty="0">
                <a:latin typeface="Comic Sans MS" pitchFamily="66" charset="0"/>
              </a:rPr>
              <a:t>, 12 </a:t>
            </a:r>
            <a:r>
              <a:rPr lang="ru-RU" sz="1200" dirty="0" err="1">
                <a:latin typeface="Comic Sans MS" pitchFamily="66" charset="0"/>
              </a:rPr>
              <a:t>л.</a:t>
            </a:r>
            <a:r>
              <a:rPr lang="ru-RU" sz="1200" b="1" dirty="0" err="1">
                <a:latin typeface="Comic Sans MS" pitchFamily="66" charset="0"/>
              </a:rPr>
              <a:t>Пашковская</a:t>
            </a:r>
            <a:r>
              <a:rPr lang="ru-RU" sz="1200" b="1" dirty="0">
                <a:latin typeface="Comic Sans MS" pitchFamily="66" charset="0"/>
              </a:rPr>
              <a:t> </a:t>
            </a:r>
            <a:r>
              <a:rPr lang="ru-RU" sz="1200" b="1" dirty="0" smtClean="0">
                <a:latin typeface="Comic Sans MS" pitchFamily="66" charset="0"/>
              </a:rPr>
              <a:t>Уля</a:t>
            </a:r>
            <a:r>
              <a:rPr lang="ru-RU" sz="1200" dirty="0" smtClean="0">
                <a:latin typeface="Comic Sans MS" pitchFamily="66" charset="0"/>
              </a:rPr>
              <a:t>, </a:t>
            </a:r>
            <a:r>
              <a:rPr lang="ru-RU" sz="1200" dirty="0">
                <a:latin typeface="Comic Sans MS" pitchFamily="66" charset="0"/>
              </a:rPr>
              <a:t>12 </a:t>
            </a:r>
            <a:r>
              <a:rPr lang="ru-RU" sz="1200" dirty="0" smtClean="0">
                <a:latin typeface="Comic Sans MS" pitchFamily="66" charset="0"/>
              </a:rPr>
              <a:t>л   </a:t>
            </a:r>
            <a:r>
              <a:rPr lang="ru-RU" sz="1200" b="1" dirty="0" smtClean="0">
                <a:latin typeface="Comic Sans MS" pitchFamily="66" charset="0"/>
              </a:rPr>
              <a:t>Прохорова </a:t>
            </a:r>
            <a:r>
              <a:rPr lang="ru-RU" sz="1200" b="1" dirty="0">
                <a:latin typeface="Comic Sans MS" pitchFamily="66" charset="0"/>
              </a:rPr>
              <a:t>Арина</a:t>
            </a:r>
            <a:r>
              <a:rPr lang="ru-RU" sz="1200" dirty="0">
                <a:latin typeface="Comic Sans MS" pitchFamily="66" charset="0"/>
              </a:rPr>
              <a:t>, </a:t>
            </a:r>
            <a:r>
              <a:rPr lang="ru-RU" sz="1200" dirty="0" smtClean="0">
                <a:latin typeface="Comic Sans MS" pitchFamily="66" charset="0"/>
              </a:rPr>
              <a:t>14 л.</a:t>
            </a:r>
            <a:endParaRPr lang="ru-RU" sz="12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</p:txBody>
      </p:sp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48" y="4839418"/>
            <a:ext cx="105886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065" y="4888024"/>
            <a:ext cx="10890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Рисунок 1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227" y="4873924"/>
            <a:ext cx="1409700" cy="145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0" y="1781910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0" y="3245584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0" y="4708997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431" y="6351711"/>
            <a:ext cx="9336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Comic Sans MS" pitchFamily="66" charset="0"/>
              </a:rPr>
              <a:t>Селепнева</a:t>
            </a:r>
            <a:r>
              <a:rPr lang="ru-RU" sz="1200" b="1" dirty="0" smtClean="0">
                <a:latin typeface="Comic Sans MS" pitchFamily="66" charset="0"/>
              </a:rPr>
              <a:t> Настя</a:t>
            </a:r>
            <a:r>
              <a:rPr lang="ru-RU" sz="1200" dirty="0" smtClean="0">
                <a:latin typeface="Comic Sans MS" pitchFamily="66" charset="0"/>
              </a:rPr>
              <a:t>, </a:t>
            </a:r>
            <a:r>
              <a:rPr lang="ru-RU" sz="1200" dirty="0">
                <a:latin typeface="Comic Sans MS" pitchFamily="66" charset="0"/>
              </a:rPr>
              <a:t>12 л.</a:t>
            </a:r>
            <a:r>
              <a:rPr lang="ru-RU" sz="1200" b="1" dirty="0">
                <a:latin typeface="Comic Sans MS" pitchFamily="66" charset="0"/>
              </a:rPr>
              <a:t> Юркина </a:t>
            </a:r>
            <a:r>
              <a:rPr lang="ru-RU" sz="1200" b="1" dirty="0" smtClean="0">
                <a:latin typeface="Comic Sans MS" pitchFamily="66" charset="0"/>
              </a:rPr>
              <a:t>Люба</a:t>
            </a:r>
            <a:r>
              <a:rPr lang="ru-RU" sz="1200" dirty="0" smtClean="0">
                <a:latin typeface="Comic Sans MS" pitchFamily="66" charset="0"/>
              </a:rPr>
              <a:t>,13 </a:t>
            </a:r>
            <a:r>
              <a:rPr lang="ru-RU" sz="1200" dirty="0">
                <a:latin typeface="Comic Sans MS" pitchFamily="66" charset="0"/>
              </a:rPr>
              <a:t>л</a:t>
            </a:r>
            <a:r>
              <a:rPr lang="ru-RU" sz="1200" dirty="0" smtClean="0">
                <a:latin typeface="Comic Sans MS" pitchFamily="66" charset="0"/>
              </a:rPr>
              <a:t>.      </a:t>
            </a:r>
            <a:r>
              <a:rPr lang="en-US" sz="1200" dirty="0" smtClean="0">
                <a:latin typeface="Comic Sans MS" pitchFamily="66" charset="0"/>
              </a:rPr>
              <a:t>     </a:t>
            </a:r>
            <a:r>
              <a:rPr lang="ru-RU" sz="1200" dirty="0" smtClean="0">
                <a:latin typeface="Comic Sans MS" pitchFamily="66" charset="0"/>
              </a:rPr>
              <a:t> </a:t>
            </a:r>
            <a:r>
              <a:rPr lang="ru-RU" sz="1200" b="1" dirty="0" smtClean="0">
                <a:latin typeface="Comic Sans MS" pitchFamily="66" charset="0"/>
              </a:rPr>
              <a:t>Чупров </a:t>
            </a:r>
            <a:r>
              <a:rPr lang="ru-RU" sz="1200" b="1" dirty="0">
                <a:latin typeface="Comic Sans MS" pitchFamily="66" charset="0"/>
              </a:rPr>
              <a:t>Никита</a:t>
            </a:r>
            <a:r>
              <a:rPr lang="ru-RU" sz="1200" dirty="0">
                <a:latin typeface="Comic Sans MS" pitchFamily="66" charset="0"/>
              </a:rPr>
              <a:t>, 11 </a:t>
            </a:r>
            <a:r>
              <a:rPr lang="ru-RU" sz="1200" dirty="0" smtClean="0">
                <a:latin typeface="Comic Sans MS" pitchFamily="66" charset="0"/>
              </a:rPr>
              <a:t>л</a:t>
            </a:r>
            <a:r>
              <a:rPr lang="en-US" sz="1200" dirty="0" smtClean="0">
                <a:latin typeface="Comic Sans MS" pitchFamily="66" charset="0"/>
              </a:rPr>
              <a:t>.</a:t>
            </a:r>
            <a:r>
              <a:rPr lang="ru-RU" sz="1200" dirty="0" smtClean="0">
                <a:latin typeface="Comic Sans MS" pitchFamily="66" charset="0"/>
              </a:rPr>
              <a:t>              </a:t>
            </a:r>
            <a:r>
              <a:rPr lang="ru-RU" sz="1200" b="1" dirty="0" smtClean="0">
                <a:latin typeface="Comic Sans MS" pitchFamily="66" charset="0"/>
              </a:rPr>
              <a:t>Лопаткина   Настя</a:t>
            </a:r>
            <a:r>
              <a:rPr lang="ru-RU" sz="1200" dirty="0" smtClean="0">
                <a:latin typeface="Comic Sans MS" pitchFamily="66" charset="0"/>
              </a:rPr>
              <a:t>, </a:t>
            </a:r>
            <a:r>
              <a:rPr lang="ru-RU" sz="1200" dirty="0">
                <a:latin typeface="Comic Sans MS" pitchFamily="66" charset="0"/>
              </a:rPr>
              <a:t>14 л. </a:t>
            </a:r>
          </a:p>
        </p:txBody>
      </p:sp>
      <p:pic>
        <p:nvPicPr>
          <p:cNvPr id="12316" name="Рисунок 1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205" y="4932485"/>
            <a:ext cx="20383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ВОЙСКОВИЦКАЯ ДЕТСКАЯ ШКОЛА ИСКУССТВ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pic>
        <p:nvPicPr>
          <p:cNvPr id="13315" name="Рисунок 1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79257"/>
            <a:ext cx="2553539" cy="18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Рисунок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965" y="1349300"/>
            <a:ext cx="1339075" cy="18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Рисунок 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347362"/>
            <a:ext cx="2790893" cy="19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23562" y="1850172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23562" y="3374171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" y="5073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53" y="3380332"/>
            <a:ext cx="9084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  Борисевич </a:t>
            </a:r>
            <a:r>
              <a:rPr lang="ru-RU" sz="1400" b="1" dirty="0">
                <a:latin typeface="Comic Sans MS" pitchFamily="66" charset="0"/>
              </a:rPr>
              <a:t>Юлия</a:t>
            </a:r>
            <a:r>
              <a:rPr lang="ru-RU" sz="1400" dirty="0">
                <a:latin typeface="Comic Sans MS" pitchFamily="66" charset="0"/>
              </a:rPr>
              <a:t>, 17 л.      </a:t>
            </a:r>
            <a:r>
              <a:rPr lang="ru-RU" sz="1400" b="1" dirty="0">
                <a:latin typeface="Comic Sans MS" pitchFamily="66" charset="0"/>
              </a:rPr>
              <a:t>Лопаткина Анастасия</a:t>
            </a:r>
            <a:r>
              <a:rPr lang="ru-RU" sz="1400" dirty="0">
                <a:latin typeface="Comic Sans MS" pitchFamily="66" charset="0"/>
              </a:rPr>
              <a:t>, 14 л. </a:t>
            </a:r>
            <a:r>
              <a:rPr lang="ru-RU" sz="1400" b="1" dirty="0">
                <a:latin typeface="Comic Sans MS" pitchFamily="66" charset="0"/>
              </a:rPr>
              <a:t>Романовская Ангелина</a:t>
            </a:r>
            <a:r>
              <a:rPr lang="ru-RU" sz="1400" dirty="0">
                <a:latin typeface="Comic Sans MS" pitchFamily="66" charset="0"/>
              </a:rPr>
              <a:t>, 16 лет</a:t>
            </a:r>
            <a:r>
              <a:rPr lang="ru-RU" sz="1400" dirty="0" smtClean="0">
                <a:latin typeface="Comic Sans MS" pitchFamily="66" charset="0"/>
              </a:rPr>
              <a:t> 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3321" name="Рисунок 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838021"/>
            <a:ext cx="2727893" cy="19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Рисунок 2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838033"/>
            <a:ext cx="1374877" cy="19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540836" y="1743809"/>
            <a:ext cx="33855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38132" y="33284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25" name="Рисунок 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233" y="3838031"/>
            <a:ext cx="2767240" cy="19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6030" y="5877272"/>
            <a:ext cx="918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</a:t>
            </a:r>
            <a:r>
              <a:rPr lang="ru-RU" sz="1400" b="1" dirty="0" err="1" smtClean="0">
                <a:latin typeface="Comic Sans MS" pitchFamily="66" charset="0"/>
              </a:rPr>
              <a:t>Тилку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Алла</a:t>
            </a:r>
            <a:r>
              <a:rPr lang="ru-RU" sz="1400" dirty="0">
                <a:latin typeface="Comic Sans MS" pitchFamily="66" charset="0"/>
              </a:rPr>
              <a:t>, 16 л.</a:t>
            </a:r>
            <a:r>
              <a:rPr lang="ru-RU" sz="1400" b="1" dirty="0">
                <a:latin typeface="Comic Sans MS" pitchFamily="66" charset="0"/>
              </a:rPr>
              <a:t>      </a:t>
            </a:r>
            <a:r>
              <a:rPr lang="en-US" sz="1400" b="1" dirty="0" smtClean="0">
                <a:latin typeface="Comic Sans MS" pitchFamily="66" charset="0"/>
              </a:rPr>
              <a:t>   </a:t>
            </a:r>
            <a:r>
              <a:rPr lang="ru-RU" sz="1400" b="1" dirty="0" smtClean="0">
                <a:latin typeface="Comic Sans MS" pitchFamily="66" charset="0"/>
              </a:rPr>
              <a:t>Федорова </a:t>
            </a:r>
            <a:r>
              <a:rPr lang="ru-RU" sz="1400" b="1" dirty="0">
                <a:latin typeface="Comic Sans MS" pitchFamily="66" charset="0"/>
              </a:rPr>
              <a:t>Екатерина</a:t>
            </a:r>
            <a:r>
              <a:rPr lang="ru-RU" sz="1400" dirty="0">
                <a:latin typeface="Comic Sans MS" pitchFamily="66" charset="0"/>
              </a:rPr>
              <a:t>, 16 </a:t>
            </a:r>
            <a:r>
              <a:rPr lang="ru-RU" sz="1400" dirty="0" smtClean="0">
                <a:latin typeface="Comic Sans MS" pitchFamily="66" charset="0"/>
              </a:rPr>
              <a:t>л.         </a:t>
            </a:r>
            <a:r>
              <a:rPr lang="en-US" sz="1400" dirty="0" smtClean="0">
                <a:latin typeface="Comic Sans MS" pitchFamily="66" charset="0"/>
              </a:rPr>
              <a:t>    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Федорова </a:t>
            </a:r>
            <a:r>
              <a:rPr lang="ru-RU" sz="1400" b="1" dirty="0">
                <a:latin typeface="Comic Sans MS" pitchFamily="66" charset="0"/>
              </a:rPr>
              <a:t>Екатерина</a:t>
            </a:r>
            <a:r>
              <a:rPr lang="ru-RU" sz="1400" dirty="0">
                <a:latin typeface="Comic Sans MS" pitchFamily="66" charset="0"/>
              </a:rPr>
              <a:t>, 16 л</a:t>
            </a:r>
            <a:r>
              <a:rPr lang="ru-RU" sz="1400" dirty="0" smtClean="0">
                <a:latin typeface="Comic Sans MS" pitchFamily="66" charset="0"/>
              </a:rPr>
              <a:t>.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СИВЕРСКАЯ ДШИ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pic>
        <p:nvPicPr>
          <p:cNvPr id="14339" name="Picture 3" descr="Описание: D:\2020 РАБОЧИЕ ФАЙЛЫ\2020 АЛЬБОМ МОЛОДЫЕ ТАЛАНТЫ\ХУДОЖНИКИ\ШКОЛЬНИКИ\СИВЕРСКАЯ ДШИ\фото\Алекс Хачатрян, 7 лет. Дерево круглый го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582" y="946783"/>
            <a:ext cx="1363663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779" y="1011873"/>
            <a:ext cx="968375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978" y="986321"/>
            <a:ext cx="1973263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16975" y="1728401"/>
            <a:ext cx="510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16975" y="3115877"/>
            <a:ext cx="510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4851" y="1054570"/>
            <a:ext cx="895350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2525" y="247729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omic Sans MS" pitchFamily="66" charset="0"/>
              </a:rPr>
              <a:t>Хачатрян</a:t>
            </a:r>
            <a:r>
              <a:rPr lang="ru-RU" sz="1400" b="1" dirty="0" smtClean="0">
                <a:latin typeface="Comic Sans MS" pitchFamily="66" charset="0"/>
              </a:rPr>
              <a:t> Алекс</a:t>
            </a:r>
            <a:r>
              <a:rPr lang="ru-RU" sz="1400" dirty="0" smtClean="0">
                <a:latin typeface="Comic Sans MS" pitchFamily="66" charset="0"/>
              </a:rPr>
              <a:t>,7 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Конищева Вероника</a:t>
            </a:r>
            <a:r>
              <a:rPr lang="ru-RU" sz="1400" dirty="0">
                <a:latin typeface="Comic Sans MS" pitchFamily="66" charset="0"/>
              </a:rPr>
              <a:t>, 7 </a:t>
            </a:r>
            <a:r>
              <a:rPr lang="ru-RU" sz="1400" dirty="0" smtClean="0">
                <a:latin typeface="Comic Sans MS" pitchFamily="66" charset="0"/>
              </a:rPr>
              <a:t>л. </a:t>
            </a:r>
            <a:r>
              <a:rPr lang="ru-RU" sz="1400" b="1" dirty="0" smtClean="0">
                <a:latin typeface="Comic Sans MS" pitchFamily="66" charset="0"/>
              </a:rPr>
              <a:t>Веригина  Саша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ru-RU" sz="1400" dirty="0">
                <a:latin typeface="Comic Sans MS" pitchFamily="66" charset="0"/>
              </a:rPr>
              <a:t>7 </a:t>
            </a:r>
            <a:r>
              <a:rPr lang="ru-RU" sz="1400" dirty="0" smtClean="0">
                <a:latin typeface="Comic Sans MS" pitchFamily="66" charset="0"/>
              </a:rPr>
              <a:t>л.  </a:t>
            </a:r>
            <a:r>
              <a:rPr lang="ru-RU" sz="1400" b="1" dirty="0" smtClean="0">
                <a:latin typeface="Comic Sans MS" pitchFamily="66" charset="0"/>
              </a:rPr>
              <a:t>Евдокимова </a:t>
            </a:r>
            <a:r>
              <a:rPr lang="ru-RU" sz="1400" b="1" dirty="0">
                <a:latin typeface="Comic Sans MS" pitchFamily="66" charset="0"/>
              </a:rPr>
              <a:t>Лиза</a:t>
            </a:r>
            <a:r>
              <a:rPr lang="ru-RU" sz="1400" dirty="0">
                <a:latin typeface="Comic Sans MS" pitchFamily="66" charset="0"/>
              </a:rPr>
              <a:t>, 8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endParaRPr lang="ru-RU" sz="14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78" y="2874817"/>
            <a:ext cx="18669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680" y="2914529"/>
            <a:ext cx="936625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432" y="2914531"/>
            <a:ext cx="168433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383487" y="1683484"/>
            <a:ext cx="3770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460431" y="3009048"/>
            <a:ext cx="2231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460431" y="4320322"/>
            <a:ext cx="2231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" y="55922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6739" y="2833117"/>
            <a:ext cx="1051704" cy="149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2524" y="444342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omic Sans MS" pitchFamily="66" charset="0"/>
              </a:rPr>
              <a:t>Лазукова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Аня</a:t>
            </a:r>
            <a:r>
              <a:rPr lang="ru-RU" sz="1400" dirty="0">
                <a:latin typeface="Comic Sans MS" pitchFamily="66" charset="0"/>
              </a:rPr>
              <a:t>, 8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  </a:t>
            </a:r>
            <a:r>
              <a:rPr lang="ru-RU" sz="1400" b="1" dirty="0" err="1" smtClean="0">
                <a:latin typeface="Comic Sans MS" pitchFamily="66" charset="0"/>
              </a:rPr>
              <a:t>Миркушова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Настя</a:t>
            </a:r>
            <a:r>
              <a:rPr lang="ru-RU" sz="1400" dirty="0">
                <a:latin typeface="Comic Sans MS" pitchFamily="66" charset="0"/>
              </a:rPr>
              <a:t>, 8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Орлова Полина</a:t>
            </a:r>
            <a:r>
              <a:rPr lang="ru-RU" sz="1400" dirty="0">
                <a:latin typeface="Comic Sans MS" pitchFamily="66" charset="0"/>
              </a:rPr>
              <a:t>, 8 </a:t>
            </a:r>
            <a:r>
              <a:rPr lang="ru-RU" sz="1400" dirty="0" smtClean="0">
                <a:latin typeface="Comic Sans MS" pitchFamily="66" charset="0"/>
              </a:rPr>
              <a:t>л.       </a:t>
            </a:r>
            <a:r>
              <a:rPr lang="ru-RU" sz="1400" b="1" dirty="0" smtClean="0"/>
              <a:t> </a:t>
            </a:r>
            <a:r>
              <a:rPr lang="ru-RU" sz="1400" b="1" dirty="0" err="1">
                <a:latin typeface="Comic Sans MS" pitchFamily="66" charset="0"/>
              </a:rPr>
              <a:t>Ралко</a:t>
            </a:r>
            <a:r>
              <a:rPr lang="ru-RU" sz="1400" b="1" dirty="0">
                <a:latin typeface="Comic Sans MS" pitchFamily="66" charset="0"/>
              </a:rPr>
              <a:t> Соня</a:t>
            </a:r>
            <a:r>
              <a:rPr lang="ru-RU" sz="1400" dirty="0">
                <a:latin typeface="Comic Sans MS" pitchFamily="66" charset="0"/>
              </a:rPr>
              <a:t>, 8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76" y="4810661"/>
            <a:ext cx="1708843" cy="13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50" y="4781997"/>
            <a:ext cx="1964822" cy="140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0" y="1980348"/>
            <a:ext cx="2231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" y="35491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537" y="6309333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omic Sans MS" pitchFamily="66" charset="0"/>
              </a:rPr>
              <a:t>Хюппенен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 smtClean="0">
                <a:latin typeface="Comic Sans MS" pitchFamily="66" charset="0"/>
              </a:rPr>
              <a:t>Есения</a:t>
            </a:r>
            <a:r>
              <a:rPr lang="ru-RU" sz="1400" dirty="0" smtClean="0">
                <a:latin typeface="Comic Sans MS" pitchFamily="66" charset="0"/>
              </a:rPr>
              <a:t>, 8 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 smtClean="0">
                <a:latin typeface="Comic Sans MS" pitchFamily="66" charset="0"/>
              </a:rPr>
              <a:t>Ханова</a:t>
            </a:r>
            <a:r>
              <a:rPr lang="ru-RU" sz="1400" b="1" dirty="0" smtClean="0">
                <a:latin typeface="Comic Sans MS" pitchFamily="66" charset="0"/>
              </a:rPr>
              <a:t> Вика</a:t>
            </a:r>
            <a:r>
              <a:rPr lang="ru-RU" sz="1400" dirty="0" smtClean="0">
                <a:latin typeface="Comic Sans MS" pitchFamily="66" charset="0"/>
              </a:rPr>
              <a:t>, 8 л. </a:t>
            </a:r>
            <a:r>
              <a:rPr lang="ru-RU" sz="1400" b="1" dirty="0" smtClean="0">
                <a:latin typeface="Comic Sans MS" pitchFamily="66" charset="0"/>
              </a:rPr>
              <a:t>Миронова Василиса, 9 л.   </a:t>
            </a:r>
            <a:r>
              <a:rPr lang="ru-RU" sz="1400" b="1" dirty="0" err="1" smtClean="0">
                <a:latin typeface="Comic Sans MS" pitchFamily="66" charset="0"/>
              </a:rPr>
              <a:t>Гончренко</a:t>
            </a:r>
            <a:r>
              <a:rPr lang="ru-RU" sz="1400" b="1" dirty="0" smtClean="0">
                <a:latin typeface="Comic Sans MS" pitchFamily="66" charset="0"/>
              </a:rPr>
              <a:t> Серафима, 9 л.</a:t>
            </a:r>
            <a:endParaRPr lang="ru-RU" sz="1400" b="1" dirty="0">
              <a:latin typeface="Comic Sans MS" pitchFamily="66" charset="0"/>
            </a:endParaRPr>
          </a:p>
        </p:txBody>
      </p:sp>
      <p:pic>
        <p:nvPicPr>
          <p:cNvPr id="14360" name="Picture 2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528" y="4751202"/>
            <a:ext cx="1058863" cy="14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306" y="4810673"/>
            <a:ext cx="2049463" cy="14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0" y="1827948"/>
            <a:ext cx="5774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0" y="3283684"/>
            <a:ext cx="38504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90067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СИВЕРСКАЯ ДШИ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pic>
        <p:nvPicPr>
          <p:cNvPr id="15363" name="Рисунок 2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7" y="855909"/>
            <a:ext cx="2078321" cy="14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Рисунок 2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616" y="856685"/>
            <a:ext cx="2123766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Рисунок 3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288" y="856684"/>
            <a:ext cx="1073904" cy="14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23562" y="1743809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67457" y="3145572"/>
            <a:ext cx="4090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" y="4700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8" name="Рисунок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0548" y="760296"/>
            <a:ext cx="1085868" cy="158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" y="2492909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Никонова </a:t>
            </a:r>
            <a:r>
              <a:rPr lang="ru-RU" sz="1400" b="1" dirty="0">
                <a:latin typeface="Comic Sans MS" pitchFamily="66" charset="0"/>
              </a:rPr>
              <a:t>Василиса</a:t>
            </a:r>
            <a:r>
              <a:rPr lang="ru-RU" sz="1400" dirty="0">
                <a:latin typeface="Comic Sans MS" pitchFamily="66" charset="0"/>
              </a:rPr>
              <a:t>, 10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Михайлова </a:t>
            </a:r>
            <a:r>
              <a:rPr lang="ru-RU" sz="1400" b="1" dirty="0">
                <a:latin typeface="Comic Sans MS" pitchFamily="66" charset="0"/>
              </a:rPr>
              <a:t>Ксения</a:t>
            </a:r>
            <a:r>
              <a:rPr lang="ru-RU" sz="1400" dirty="0">
                <a:latin typeface="Comic Sans MS" pitchFamily="66" charset="0"/>
              </a:rPr>
              <a:t>, 10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 smtClean="0">
                <a:latin typeface="Comic Sans MS" pitchFamily="66" charset="0"/>
              </a:rPr>
              <a:t>Наркузиева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 err="1">
                <a:latin typeface="Comic Sans MS" pitchFamily="66" charset="0"/>
              </a:rPr>
              <a:t>Замира</a:t>
            </a:r>
            <a:r>
              <a:rPr lang="ru-RU" sz="1400" dirty="0">
                <a:latin typeface="Comic Sans MS" pitchFamily="66" charset="0"/>
              </a:rPr>
              <a:t>, 10 </a:t>
            </a:r>
            <a:r>
              <a:rPr lang="ru-RU" sz="1400" b="1" dirty="0" smtClean="0">
                <a:latin typeface="Comic Sans MS" pitchFamily="66" charset="0"/>
              </a:rPr>
              <a:t>л.</a:t>
            </a:r>
            <a:r>
              <a:rPr lang="en-US" sz="1400" b="1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Бондаренко Маша</a:t>
            </a:r>
            <a:r>
              <a:rPr lang="ru-RU" sz="1400" dirty="0" smtClean="0">
                <a:latin typeface="Comic Sans MS" pitchFamily="66" charset="0"/>
              </a:rPr>
              <a:t>, 10 л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897240"/>
            <a:ext cx="2141538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9360" y="2863100"/>
            <a:ext cx="1965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592" y="2825752"/>
            <a:ext cx="1173163" cy="16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395522" y="2078770"/>
            <a:ext cx="3529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4423562" y="4120296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" y="616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680" y="2809641"/>
            <a:ext cx="2350790" cy="161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26" y="4581141"/>
            <a:ext cx="915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Сергеева </a:t>
            </a:r>
            <a:r>
              <a:rPr lang="ru-RU" sz="1400" b="1" dirty="0">
                <a:latin typeface="Comic Sans MS" pitchFamily="66" charset="0"/>
              </a:rPr>
              <a:t>Ася</a:t>
            </a:r>
            <a:r>
              <a:rPr lang="ru-RU" sz="1400" dirty="0">
                <a:latin typeface="Comic Sans MS" pitchFamily="66" charset="0"/>
              </a:rPr>
              <a:t>, 10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     </a:t>
            </a:r>
            <a:r>
              <a:rPr lang="ru-RU" sz="1400" b="1" dirty="0" err="1" smtClean="0">
                <a:latin typeface="Comic Sans MS" pitchFamily="66" charset="0"/>
              </a:rPr>
              <a:t>Вирунен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Лиза</a:t>
            </a:r>
            <a:r>
              <a:rPr lang="ru-RU" sz="1400" dirty="0">
                <a:latin typeface="Comic Sans MS" pitchFamily="66" charset="0"/>
              </a:rPr>
              <a:t>, 12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 </a:t>
            </a:r>
            <a:r>
              <a:rPr lang="ru-RU" sz="1400" b="1" dirty="0" err="1" smtClean="0">
                <a:latin typeface="Comic Sans MS" pitchFamily="66" charset="0"/>
              </a:rPr>
              <a:t>Гадаборшев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Али</a:t>
            </a:r>
            <a:r>
              <a:rPr lang="ru-RU" sz="1400" dirty="0">
                <a:latin typeface="Comic Sans MS" pitchFamily="66" charset="0"/>
              </a:rPr>
              <a:t>, 12 </a:t>
            </a:r>
            <a:r>
              <a:rPr lang="ru-RU" sz="1400" dirty="0" smtClean="0">
                <a:latin typeface="Comic Sans MS" pitchFamily="66" charset="0"/>
              </a:rPr>
              <a:t>л. </a:t>
            </a:r>
            <a:r>
              <a:rPr lang="ru-RU" sz="1400" b="1" dirty="0" smtClean="0">
                <a:latin typeface="Comic Sans MS" pitchFamily="66" charset="0"/>
              </a:rPr>
              <a:t>Горохова Стефания</a:t>
            </a:r>
            <a:r>
              <a:rPr lang="ru-RU" sz="1400" dirty="0" smtClean="0">
                <a:latin typeface="Comic Sans MS" pitchFamily="66" charset="0"/>
              </a:rPr>
              <a:t>, 12 л.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910293"/>
            <a:ext cx="2073275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436" y="4953409"/>
            <a:ext cx="1981200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5630" y="5004181"/>
            <a:ext cx="998538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4395522" y="1964470"/>
            <a:ext cx="3529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" y="5135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83" name="Picture 2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5028684"/>
            <a:ext cx="1943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15900" y="6429566"/>
            <a:ext cx="9124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Comic Sans MS" pitchFamily="66" charset="0"/>
              </a:rPr>
              <a:t>Смелкова</a:t>
            </a:r>
            <a:r>
              <a:rPr lang="ru-RU" sz="1400" b="1" dirty="0">
                <a:latin typeface="Comic Sans MS" pitchFamily="66" charset="0"/>
              </a:rPr>
              <a:t> Оля</a:t>
            </a:r>
            <a:r>
              <a:rPr lang="ru-RU" sz="1400" dirty="0">
                <a:latin typeface="Comic Sans MS" pitchFamily="66" charset="0"/>
              </a:rPr>
              <a:t>, 12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  Дьяченко </a:t>
            </a:r>
            <a:r>
              <a:rPr lang="ru-RU" sz="1400" b="1" dirty="0">
                <a:latin typeface="Comic Sans MS" pitchFamily="66" charset="0"/>
              </a:rPr>
              <a:t>Александра</a:t>
            </a:r>
            <a:r>
              <a:rPr lang="ru-RU" sz="1400" dirty="0">
                <a:latin typeface="Comic Sans MS" pitchFamily="66" charset="0"/>
              </a:rPr>
              <a:t>, 13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Матвеев </a:t>
            </a:r>
            <a:r>
              <a:rPr lang="ru-RU" sz="1400" b="1" dirty="0">
                <a:latin typeface="Comic Sans MS" pitchFamily="66" charset="0"/>
              </a:rPr>
              <a:t>Сергей</a:t>
            </a:r>
            <a:r>
              <a:rPr lang="ru-RU" sz="1400" dirty="0">
                <a:latin typeface="Comic Sans MS" pitchFamily="66" charset="0"/>
              </a:rPr>
              <a:t>, 13 </a:t>
            </a:r>
            <a:r>
              <a:rPr lang="ru-RU" sz="1400" dirty="0" smtClean="0">
                <a:latin typeface="Comic Sans MS" pitchFamily="66" charset="0"/>
              </a:rPr>
              <a:t>л</a:t>
            </a:r>
            <a:r>
              <a:rPr lang="ru-RU" sz="1400" b="1" dirty="0" smtClean="0">
                <a:latin typeface="Comic Sans MS" pitchFamily="66" charset="0"/>
              </a:rPr>
              <a:t>. </a:t>
            </a:r>
            <a:r>
              <a:rPr lang="ru-RU" sz="1400" b="1" dirty="0" err="1" smtClean="0">
                <a:latin typeface="Comic Sans MS" pitchFamily="66" charset="0"/>
              </a:rPr>
              <a:t>Цагерейшвили</a:t>
            </a:r>
            <a:r>
              <a:rPr lang="ru-RU" sz="1400" b="1" dirty="0" smtClean="0">
                <a:latin typeface="Comic Sans MS" pitchFamily="66" charset="0"/>
              </a:rPr>
              <a:t> Софа</a:t>
            </a:r>
            <a:r>
              <a:rPr lang="ru-RU" sz="1400" dirty="0" smtClean="0">
                <a:latin typeface="Comic Sans MS" pitchFamily="66" charset="0"/>
              </a:rPr>
              <a:t>, 12 л.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9036496" cy="1008112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СИВЕРСКАЯ ДШИ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pic>
        <p:nvPicPr>
          <p:cNvPr id="16387" name="Рисунок 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86" y="732537"/>
            <a:ext cx="1989138" cy="137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Рисунок 2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1553" y="764717"/>
            <a:ext cx="1973263" cy="13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Рисунок 2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613" y="768672"/>
            <a:ext cx="10287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51614" y="1942245"/>
            <a:ext cx="2407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51614" y="3778982"/>
            <a:ext cx="2407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" y="55462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345" y="768686"/>
            <a:ext cx="1019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2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81515"/>
            <a:ext cx="2560638" cy="176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Рисунок 2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703349"/>
            <a:ext cx="1173163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Рисунок 3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764457"/>
            <a:ext cx="1196975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451614" y="2323246"/>
            <a:ext cx="2407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367465" y="4428102"/>
            <a:ext cx="57740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" y="66653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00" name="Рисунок 3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136" y="2783606"/>
            <a:ext cx="1142264" cy="168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Рисунок 3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91" y="4969617"/>
            <a:ext cx="1889125" cy="13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Рисунок 3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193" y="4950572"/>
            <a:ext cx="1820863" cy="134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034" y="4950569"/>
            <a:ext cx="88423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4423562" y="1866046"/>
            <a:ext cx="296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4451614" y="3664682"/>
            <a:ext cx="2407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4451614" y="5218848"/>
            <a:ext cx="2407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6" y="67114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108" y="2293939"/>
            <a:ext cx="8121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Шатилова </a:t>
            </a:r>
            <a:r>
              <a:rPr lang="ru-RU" sz="1400" b="1" dirty="0">
                <a:latin typeface="Comic Sans MS" pitchFamily="66" charset="0"/>
              </a:rPr>
              <a:t>Ирина</a:t>
            </a:r>
            <a:r>
              <a:rPr lang="ru-RU" sz="1400" dirty="0">
                <a:latin typeface="Comic Sans MS" pitchFamily="66" charset="0"/>
              </a:rPr>
              <a:t>, 13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</a:t>
            </a:r>
            <a:r>
              <a:rPr lang="ru-RU" sz="1400" b="1" dirty="0" err="1">
                <a:latin typeface="Comic Sans MS" pitchFamily="66" charset="0"/>
              </a:rPr>
              <a:t>Смелкова</a:t>
            </a:r>
            <a:r>
              <a:rPr lang="ru-RU" sz="1400" b="1" dirty="0">
                <a:latin typeface="Comic Sans MS" pitchFamily="66" charset="0"/>
              </a:rPr>
              <a:t> Маша</a:t>
            </a:r>
            <a:r>
              <a:rPr lang="ru-RU" sz="1400" dirty="0">
                <a:latin typeface="Comic Sans MS" pitchFamily="66" charset="0"/>
              </a:rPr>
              <a:t>, 14 </a:t>
            </a:r>
            <a:r>
              <a:rPr lang="ru-RU" sz="1400" dirty="0" smtClean="0">
                <a:latin typeface="Comic Sans MS" pitchFamily="66" charset="0"/>
              </a:rPr>
              <a:t>л.    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Сушкова Маша</a:t>
            </a:r>
            <a:r>
              <a:rPr lang="ru-RU" sz="1400" dirty="0">
                <a:latin typeface="Comic Sans MS" pitchFamily="66" charset="0"/>
              </a:rPr>
              <a:t>, 14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/>
              <a:t> </a:t>
            </a:r>
            <a:r>
              <a:rPr lang="ru-RU" sz="1400" b="1" dirty="0">
                <a:latin typeface="Comic Sans MS" pitchFamily="66" charset="0"/>
              </a:rPr>
              <a:t>Шаронов Лев</a:t>
            </a:r>
            <a:r>
              <a:rPr lang="ru-RU" sz="1400" dirty="0">
                <a:latin typeface="Comic Sans MS" pitchFamily="66" charset="0"/>
              </a:rPr>
              <a:t>, 12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endParaRPr lang="ru-RU" sz="14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147" y="4509133"/>
            <a:ext cx="8814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Филатова Алина</a:t>
            </a:r>
            <a:r>
              <a:rPr lang="ru-RU" sz="1400" dirty="0" smtClean="0">
                <a:latin typeface="Comic Sans MS" pitchFamily="66" charset="0"/>
              </a:rPr>
              <a:t>,14 л.</a:t>
            </a:r>
            <a:r>
              <a:rPr lang="ru-RU" sz="1400" b="1" dirty="0" smtClean="0">
                <a:latin typeface="Comic Sans MS" pitchFamily="66" charset="0"/>
              </a:rPr>
              <a:t>         </a:t>
            </a:r>
            <a:r>
              <a:rPr lang="ru-RU" sz="1400" b="1" dirty="0" err="1" smtClean="0">
                <a:latin typeface="Comic Sans MS" pitchFamily="66" charset="0"/>
              </a:rPr>
              <a:t>Бойцова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Мария</a:t>
            </a:r>
            <a:r>
              <a:rPr lang="ru-RU" sz="1400" dirty="0">
                <a:latin typeface="Comic Sans MS" pitchFamily="66" charset="0"/>
              </a:rPr>
              <a:t>, 10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 Федорова </a:t>
            </a:r>
            <a:r>
              <a:rPr lang="ru-RU" sz="1400" b="1" dirty="0">
                <a:latin typeface="Comic Sans MS" pitchFamily="66" charset="0"/>
              </a:rPr>
              <a:t>Вар</a:t>
            </a:r>
            <a:r>
              <a:rPr lang="ru-RU" sz="1400" dirty="0">
                <a:latin typeface="Comic Sans MS" pitchFamily="66" charset="0"/>
              </a:rPr>
              <a:t>я, 11 </a:t>
            </a:r>
            <a:r>
              <a:rPr lang="ru-RU" sz="1400" dirty="0" smtClean="0">
                <a:latin typeface="Comic Sans MS" pitchFamily="66" charset="0"/>
              </a:rPr>
              <a:t>л.  </a:t>
            </a:r>
            <a:r>
              <a:rPr lang="ru-RU" sz="1400" b="1" dirty="0" smtClean="0">
                <a:latin typeface="Comic Sans MS" pitchFamily="66" charset="0"/>
              </a:rPr>
              <a:t>Коровина Софья</a:t>
            </a:r>
            <a:r>
              <a:rPr lang="ru-RU" sz="1400" dirty="0" smtClean="0">
                <a:latin typeface="Comic Sans MS" pitchFamily="66" charset="0"/>
              </a:rPr>
              <a:t>, 14 л.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6512" y="6444625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       </a:t>
            </a:r>
            <a:r>
              <a:rPr lang="ru-RU" sz="1400" b="1" dirty="0" err="1" smtClean="0">
                <a:latin typeface="Comic Sans MS" pitchFamily="66" charset="0"/>
              </a:rPr>
              <a:t>Испирян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Адриана</a:t>
            </a:r>
            <a:r>
              <a:rPr lang="ru-RU" sz="1400" dirty="0">
                <a:latin typeface="Comic Sans MS" pitchFamily="66" charset="0"/>
              </a:rPr>
              <a:t>, 12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   </a:t>
            </a:r>
            <a:r>
              <a:rPr lang="ru-RU" sz="1400" b="1" dirty="0" err="1" smtClean="0">
                <a:latin typeface="Comic Sans MS" pitchFamily="66" charset="0"/>
              </a:rPr>
              <a:t>Дворецкая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Алёна,</a:t>
            </a:r>
            <a:r>
              <a:rPr lang="ru-RU" sz="1400" dirty="0">
                <a:latin typeface="Comic Sans MS" pitchFamily="66" charset="0"/>
              </a:rPr>
              <a:t> 13 </a:t>
            </a:r>
            <a:r>
              <a:rPr lang="ru-RU" sz="1400" dirty="0" smtClean="0">
                <a:latin typeface="Comic Sans MS" pitchFamily="66" charset="0"/>
              </a:rPr>
              <a:t>л.</a:t>
            </a:r>
            <a:r>
              <a:rPr lang="ru-RU" sz="1400" b="1" dirty="0" smtClean="0">
                <a:latin typeface="Comic Sans MS" pitchFamily="66" charset="0"/>
              </a:rPr>
              <a:t>   Соколова </a:t>
            </a:r>
            <a:r>
              <a:rPr lang="ru-RU" sz="1400" b="1" dirty="0">
                <a:latin typeface="Comic Sans MS" pitchFamily="66" charset="0"/>
              </a:rPr>
              <a:t>Елизавета</a:t>
            </a:r>
            <a:r>
              <a:rPr lang="ru-RU" sz="1400" dirty="0">
                <a:latin typeface="Comic Sans MS" pitchFamily="66" charset="0"/>
              </a:rPr>
              <a:t>, 14 </a:t>
            </a:r>
            <a:r>
              <a:rPr lang="ru-RU" sz="1400" dirty="0" smtClean="0">
                <a:latin typeface="Comic Sans MS" pitchFamily="66" charset="0"/>
              </a:rPr>
              <a:t>л.                                                     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>Выступление творческих коллективов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err="1" smtClean="0">
                <a:solidFill>
                  <a:srgbClr val="C00000"/>
                </a:solidFill>
                <a:latin typeface="Comic Sans MS" pitchFamily="66" charset="0"/>
              </a:rPr>
              <a:t>Веревская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СОШ –дошкольное отделение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pic>
        <p:nvPicPr>
          <p:cNvPr id="5" name="Рисунок 4" descr="F:\2020 РАБОЧИЕ ФАЙЛЫ\2020 КОНФЕРЕНЦИЯ\ФОТО Выступлений\ВЕРЕВСКАЯ СОШ-детский сад\Веревская СОШ -детский сад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176464" cy="35911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12" y="57239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omic Sans MS" pitchFamily="66" charset="0"/>
              </a:rPr>
              <a:t>Танец </a:t>
            </a:r>
            <a:r>
              <a:rPr lang="ru-RU" b="1" dirty="0">
                <a:latin typeface="Comic Sans MS" pitchFamily="66" charset="0"/>
              </a:rPr>
              <a:t>«Балтийский берег</a:t>
            </a:r>
            <a:r>
              <a:rPr lang="ru-RU" b="1" dirty="0" smtClean="0">
                <a:latin typeface="Comic Sans MS" pitchFamily="66" charset="0"/>
              </a:rPr>
              <a:t>»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3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№30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pic>
        <p:nvPicPr>
          <p:cNvPr id="5" name="Рисунок 4" descr="F:\2020 РАБОЧИЕ ФАЙЛЫ\2020 КОНФЕРЕНЦИЯ\ФОТО Выступлений\МБДОУ 30\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196751"/>
            <a:ext cx="2520280" cy="36845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5241974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Comic Sans MS" pitchFamily="66" charset="0"/>
              </a:rPr>
              <a:t>Насолодина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dirty="0">
                <a:latin typeface="Comic Sans MS" pitchFamily="66" charset="0"/>
              </a:rPr>
              <a:t>Елена </a:t>
            </a:r>
            <a:r>
              <a:rPr lang="ru-RU" dirty="0">
                <a:latin typeface="Comic Sans MS" pitchFamily="66" charset="0"/>
              </a:rPr>
              <a:t>песня из </a:t>
            </a:r>
          </a:p>
          <a:p>
            <a:pPr algn="ctr"/>
            <a:r>
              <a:rPr lang="ru-RU" dirty="0">
                <a:latin typeface="Comic Sans MS" pitchFamily="66" charset="0"/>
              </a:rPr>
              <a:t>кинофильма «</a:t>
            </a:r>
            <a:r>
              <a:rPr lang="ru-RU" b="1" i="1" dirty="0">
                <a:latin typeface="Comic Sans MS" pitchFamily="66" charset="0"/>
              </a:rPr>
              <a:t>Красная шапочка</a:t>
            </a:r>
            <a:r>
              <a:rPr lang="ru-RU" dirty="0">
                <a:latin typeface="Comic Sans MS" pitchFamily="66" charset="0"/>
              </a:rPr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7"/>
            <a:ext cx="8229600" cy="562073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Гатчинская СОШ №7 – детский сад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pic>
        <p:nvPicPr>
          <p:cNvPr id="5" name="Рисунок 4" descr="F:\2020 РАБОЧИЕ ФАЙЛЫ\2020 КОНФЕРЕНЦИЯ\ФОТО Выступлений\СОШ №7-детский сад\23824064---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400600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08520" y="5373216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Песня </a:t>
            </a:r>
            <a:r>
              <a:rPr lang="ru-RU" b="1" i="1" dirty="0"/>
              <a:t>«Катюша»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6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3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МБДОУ №31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pic>
        <p:nvPicPr>
          <p:cNvPr id="1028" name="Рисунок 6" descr="Описание: D:\2020 РАБОЧИЕ ФАЙЛЫ\2020 КОНФЕРЕНЦИЯ\ФОТО Выступлений\МБДОУ №31\IMG_2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17" y="1475590"/>
            <a:ext cx="3435010" cy="20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7" descr="Описание: D:\2020 РАБОЧИЕ ФАЙЛЫ\2020 КОНФЕРЕНЦИЯ\ФОТО Выступлений\МБДОУ №31\IMG_20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61" y="3798236"/>
            <a:ext cx="3378475" cy="18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8" descr="Описание: D:\2020 РАБОЧИЕ ФАЙЛЫ\2020 КОНФЕРЕНЦИЯ\ФОТО Выступлений\МБДОУ №31\IMG_2015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63" y="1475590"/>
            <a:ext cx="3498799" cy="20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9" descr="Описание: D:\2020 РАБОЧИЕ ФАЙЛЫ\2020 КОНФЕРЕНЦИЯ\ФОТО Выступлений\МБДОУ №31\IMG_20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159" y="3789040"/>
            <a:ext cx="327329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03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5440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8655"/>
            <a:ext cx="8229600" cy="562073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МБДОУ №1</a:t>
            </a:r>
            <a:br>
              <a:rPr lang="ru-RU" sz="2400" dirty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pic>
        <p:nvPicPr>
          <p:cNvPr id="5" name="Рисунок 4" descr="D:\2020 РАБОЧИЕ ФАЙЛЫ\2020 КОНФЕРЕНЦИЯ\ФОТО Выступлений\МБДОУ №1\IMG_200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5256584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301208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dirty="0">
                <a:latin typeface="Comic Sans MS" pitchFamily="66" charset="0"/>
              </a:rPr>
              <a:t>«</a:t>
            </a:r>
            <a:r>
              <a:rPr lang="ru-RU" b="1" dirty="0" smtClean="0">
                <a:latin typeface="Comic Sans MS" pitchFamily="66" charset="0"/>
              </a:rPr>
              <a:t>Обезьян»</a:t>
            </a: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1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Изданные труды Движения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5" name="Рисунок 4" descr="C:\Users\user\Downloads\20201020_13474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75327"/>
            <a:ext cx="5118844" cy="38938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9512" y="5085184"/>
            <a:ext cx="889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17 </a:t>
            </a:r>
            <a:r>
              <a:rPr lang="ru-RU" dirty="0">
                <a:latin typeface="Comic Sans MS" pitchFamily="66" charset="0"/>
              </a:rPr>
              <a:t>Научно-исследовательских сборников  «Экология. Безопасность. Жизнь</a:t>
            </a:r>
            <a:r>
              <a:rPr lang="ru-RU" dirty="0" smtClean="0">
                <a:latin typeface="Comic Sans MS" pitchFamily="66" charset="0"/>
              </a:rPr>
              <a:t>»</a:t>
            </a:r>
          </a:p>
          <a:p>
            <a:r>
              <a:rPr lang="ru-RU" b="1" dirty="0" smtClean="0">
                <a:latin typeface="Comic Sans MS" pitchFamily="66" charset="0"/>
              </a:rPr>
              <a:t>20 </a:t>
            </a:r>
            <a:r>
              <a:rPr lang="ru-RU" dirty="0">
                <a:latin typeface="Comic Sans MS" pitchFamily="66" charset="0"/>
              </a:rPr>
              <a:t>Альбомов «Молодые таланты</a:t>
            </a:r>
            <a:r>
              <a:rPr lang="ru-RU" dirty="0" smtClean="0">
                <a:latin typeface="Comic Sans MS" pitchFamily="66" charset="0"/>
              </a:rPr>
              <a:t>»</a:t>
            </a:r>
          </a:p>
          <a:p>
            <a:r>
              <a:rPr lang="ru-RU" b="1" dirty="0" smtClean="0">
                <a:latin typeface="Comic Sans MS" pitchFamily="66" charset="0"/>
              </a:rPr>
              <a:t>3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Брошюры экологического лагеря «ЭКО»</a:t>
            </a:r>
          </a:p>
          <a:p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1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МБДОУ №47</a:t>
            </a:r>
            <a:br>
              <a:rPr lang="ru-RU" sz="2400" dirty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5" name="Рисунок 4" descr="D:\2020 РАБОЧИЕ ФАЙЛЫ\2020 КОНФЕРЕНЦИЯ\ФОТО Выступлений\МБДОУ №47\МБДОУ №4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408712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5805264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Песня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dirty="0">
                <a:latin typeface="Comic Sans MS" pitchFamily="66" charset="0"/>
              </a:rPr>
              <a:t>«Мы хотим, чтобы птицы пели»</a:t>
            </a:r>
            <a:endParaRPr lang="ru-RU" dirty="0">
              <a:latin typeface="Comic Sans MS" pitchFamily="66" charset="0"/>
            </a:endParaRPr>
          </a:p>
          <a:p>
            <a:pPr algn="ctr"/>
            <a:r>
              <a:rPr lang="ru-RU" b="1" dirty="0">
                <a:latin typeface="Comic Sans MS" pitchFamily="66" charset="0"/>
              </a:rPr>
              <a:t> </a:t>
            </a:r>
            <a:endParaRPr lang="ru-RU" dirty="0"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0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74639"/>
            <a:ext cx="8229600" cy="706089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МБДОУ №24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pic>
        <p:nvPicPr>
          <p:cNvPr id="5" name="Рисунок 4" descr="D:\2020 РАБОЧИЕ ФАЙЛЫ\2020 КОНФЕРЕНЦИЯ\ФОТО Выступлений\МБДОУ №24\IMG_195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5112568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5172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</a:t>
            </a:r>
            <a:r>
              <a:rPr lang="ru-RU" b="1" i="1" dirty="0">
                <a:latin typeface="Comic Sans MS" pitchFamily="66" charset="0"/>
              </a:rPr>
              <a:t>«Мир, который нужен мне»</a:t>
            </a:r>
            <a:endParaRPr lang="ru-RU" dirty="0"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1"/>
          </a:xfrm>
        </p:spPr>
        <p:txBody>
          <a:bodyPr/>
          <a:lstStyle/>
          <a:p>
            <a:pPr lvl="0"/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МБДОУ №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10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54359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Песня </a:t>
            </a:r>
            <a:r>
              <a:rPr lang="ru-RU" b="1" i="1" dirty="0" smtClean="0">
                <a:latin typeface="Comic Sans MS" pitchFamily="66" charset="0"/>
              </a:rPr>
              <a:t>«Осень»</a:t>
            </a:r>
            <a:endParaRPr lang="ru-RU" b="1" i="1" dirty="0">
              <a:latin typeface="Comic Sans MS" pitchFamily="66" charset="0"/>
            </a:endParaRPr>
          </a:p>
        </p:txBody>
      </p:sp>
      <p:pic>
        <p:nvPicPr>
          <p:cNvPr id="6" name="Рисунок 5" descr="D:\2020 РАБОЧИЕ ФАЙЛЫ\2020 КОНФЕРЕНЦИЯ\ФОТО Выступлений\МБДОУ №10\IMG_193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5" y="1359352"/>
            <a:ext cx="4790355" cy="3725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6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089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№10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516996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Comic Sans MS" pitchFamily="66" charset="0"/>
              </a:rPr>
              <a:t>Танец </a:t>
            </a:r>
            <a:r>
              <a:rPr lang="ru-RU" b="1" i="1" dirty="0">
                <a:latin typeface="Comic Sans MS" pitchFamily="66" charset="0"/>
              </a:rPr>
              <a:t>с листиками</a:t>
            </a:r>
            <a:endParaRPr lang="ru-RU" dirty="0">
              <a:latin typeface="Comic Sans MS" pitchFamily="66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6" name="Рисунок 5" descr="D:\2020 РАБОЧИЕ ФАЙЛЫ\2020 КОНФЕРЕНЦИЯ\ФОТО Выступлений\МБДОУ №10\ТАНЕЦ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924365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5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8655"/>
            <a:ext cx="8229600" cy="418057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ДДТ «ЖУРАВУШКА»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4931876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itchFamily="66" charset="0"/>
              </a:rPr>
              <a:t>Песня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«</a:t>
            </a:r>
            <a:r>
              <a:rPr lang="ru-RU" b="1" dirty="0">
                <a:latin typeface="Comic Sans MS" pitchFamily="66" charset="0"/>
              </a:rPr>
              <a:t>В лесу прифронтовом»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5" name="Рисунок 4" descr="D:\2020 РАБОЧИЕ ФАЙЛЫ\2020 КОНФЕРЕНЦИЯ\ФОТО Выступлений\ЖУРАВУШКА В лесу прифронтовом\ЖУРАВУШКА Ансамбль Искорки %A0«В лесу прифронтовом»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4320480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3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НОШ №5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1479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>
                <a:latin typeface="Comic Sans MS" pitchFamily="66" charset="0"/>
              </a:rPr>
              <a:t>Егонян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Тимур</a:t>
            </a:r>
            <a:r>
              <a:rPr lang="ru-RU" dirty="0" smtClean="0">
                <a:latin typeface="Comic Sans MS" pitchFamily="66" charset="0"/>
              </a:rPr>
              <a:t>, стихотворение  </a:t>
            </a:r>
            <a:r>
              <a:rPr lang="ru-RU" b="1" i="1" dirty="0">
                <a:latin typeface="Comic Sans MS" pitchFamily="66" charset="0"/>
              </a:rPr>
              <a:t>«Обращение к людям»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" name="Рисунок 5" descr="D:\2020 РАБОЧИЕ ФАЙЛЫ\2020 КОНФЕРЕНЦИЯ\ФОТО Выступлений\НОШ №5\IMG_1901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221092"/>
            <a:ext cx="2415616" cy="3432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ЦТЮ «Цирк»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495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Comic Sans MS" pitchFamily="66" charset="0"/>
              </a:rPr>
              <a:t>Борджеев</a:t>
            </a:r>
            <a:r>
              <a:rPr lang="ru-RU" b="1" dirty="0">
                <a:latin typeface="Comic Sans MS" pitchFamily="66" charset="0"/>
              </a:rPr>
              <a:t> Лев и </a:t>
            </a:r>
            <a:r>
              <a:rPr lang="ru-RU" b="1" dirty="0" err="1">
                <a:latin typeface="Comic Sans MS" pitchFamily="66" charset="0"/>
              </a:rPr>
              <a:t>Куряева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Екатерина,</a:t>
            </a:r>
            <a:r>
              <a:rPr lang="ru-RU" b="1" i="1" dirty="0" smtClean="0">
                <a:latin typeface="Comic Sans MS" pitchFamily="66" charset="0"/>
              </a:rPr>
              <a:t> </a:t>
            </a:r>
            <a:endParaRPr lang="ru-RU" dirty="0">
              <a:latin typeface="Comic Sans MS" pitchFamily="66" charset="0"/>
            </a:endParaRPr>
          </a:p>
          <a:p>
            <a:pPr algn="ctr"/>
            <a:r>
              <a:rPr lang="ru-RU" dirty="0">
                <a:latin typeface="Comic Sans MS" pitchFamily="66" charset="0"/>
              </a:rPr>
              <a:t>номер</a:t>
            </a:r>
            <a:r>
              <a:rPr lang="ru-RU" i="1" dirty="0">
                <a:latin typeface="Comic Sans MS" pitchFamily="66" charset="0"/>
              </a:rPr>
              <a:t> «Веселые катушки»</a:t>
            </a:r>
            <a:r>
              <a:rPr lang="ru-RU" dirty="0">
                <a:latin typeface="Comic Sans MS" pitchFamily="66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80" y="1340768"/>
            <a:ext cx="617607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7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4543"/>
            <a:ext cx="8229600" cy="972209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C00000"/>
                </a:solidFill>
                <a:latin typeface="Comic Sans MS" pitchFamily="66" charset="0"/>
              </a:rPr>
              <a:t>Пудостьская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СОШ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7504" y="507589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latin typeface="Comic Sans MS" pitchFamily="66" charset="0"/>
              </a:rPr>
              <a:t>Песня </a:t>
            </a:r>
            <a:r>
              <a:rPr lang="ru-RU" b="1" i="1" dirty="0">
                <a:latin typeface="Comic Sans MS" pitchFamily="66" charset="0"/>
              </a:rPr>
              <a:t>«У меня была собака</a:t>
            </a:r>
            <a:r>
              <a:rPr lang="ru-RU" b="1" i="1" dirty="0" smtClean="0">
                <a:latin typeface="Comic Sans MS" pitchFamily="66" charset="0"/>
              </a:rPr>
              <a:t>»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" name="Рисунок 5" descr="D:\2020 РАБОЧИЕ ФАЙЛЫ\2020 КОНФЕРЕНЦИЯ\ФОТО Выступлений\ПУДОСТЬСКАЯ СОШ\20201209_12334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920" y="1255018"/>
            <a:ext cx="3926296" cy="3470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2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1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ЦТЮ </a:t>
            </a:r>
            <a:r>
              <a:rPr lang="ru-RU" sz="2400" cap="all" dirty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sz="2400" cap="all" dirty="0" smtClean="0">
                <a:solidFill>
                  <a:srgbClr val="C00000"/>
                </a:solidFill>
                <a:latin typeface="Comic Sans MS" pitchFamily="66" charset="0"/>
              </a:rPr>
              <a:t>Колибри»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pic>
        <p:nvPicPr>
          <p:cNvPr id="5" name="Рисунок 4" descr="D:\2020 РАБОЧИЕ ФАЙЛЫ\2020 КОНФЕРЕНЦИЯ\ФОТО Выступлений\КАЛИБРИ\20201209_123739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616624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7332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</a:t>
            </a:r>
            <a:r>
              <a:rPr lang="ru-RU" b="1" i="1" dirty="0">
                <a:latin typeface="Comic Sans MS" pitchFamily="66" charset="0"/>
              </a:rPr>
              <a:t>«Божьи коровки»</a:t>
            </a: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494927"/>
            <a:ext cx="9144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 smtClean="0">
                <a:solidFill>
                  <a:srgbClr val="C00000"/>
                </a:solidFill>
                <a:latin typeface="Comic Sans MS" pitchFamily="66" charset="0"/>
              </a:rPr>
              <a:t>Награждения на юбилейной конференции</a:t>
            </a:r>
            <a:br>
              <a:rPr lang="ru" sz="3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" sz="3000" dirty="0" smtClean="0">
                <a:solidFill>
                  <a:srgbClr val="C00000"/>
                </a:solidFill>
                <a:latin typeface="Comic Sans MS" pitchFamily="66" charset="0"/>
              </a:rPr>
              <a:t>«Молодые таланты 2020»</a:t>
            </a:r>
            <a:r>
              <a:rPr lang="ru" dirty="0" smtClean="0">
                <a:latin typeface="Comic Sans MS" pitchFamily="66" charset="0"/>
              </a:rPr>
              <a:t/>
            </a:r>
            <a:br>
              <a:rPr lang="ru" dirty="0" smtClean="0">
                <a:latin typeface="Comic Sans MS" pitchFamily="66" charset="0"/>
              </a:rPr>
            </a:br>
            <a:endParaRPr dirty="0">
              <a:latin typeface="Comic Sans MS" pitchFamily="66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3778833"/>
            <a:ext cx="9144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9 декабря 2020 года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7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Награды Движения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5" name="Рисунок 4" descr="D:\2020 РАБОЧИЕ ФАЙЛЫ\2020 ПРЕЗЕНТАЦИЯ ДЕЯТЕЛЬНОСТИ\ЛУЧШИЕ ФОТКИ\20201020_134603-1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978061"/>
            <a:ext cx="3816424" cy="4971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15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00" y="1556793"/>
            <a:ext cx="583692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2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57" y="1884039"/>
            <a:ext cx="2632611" cy="363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77" y="1884039"/>
            <a:ext cx="2632611" cy="363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7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№12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57" y="2039376"/>
            <a:ext cx="1970678" cy="354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810" y="2033906"/>
            <a:ext cx="1972992" cy="355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607" y="2033906"/>
            <a:ext cx="1972998" cy="3554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11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№21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897" y="1896673"/>
            <a:ext cx="2926263" cy="4052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2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№23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515" y="1863653"/>
            <a:ext cx="4940749" cy="4085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1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№24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445" y="1922075"/>
            <a:ext cx="6702905" cy="3955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3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№26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985590"/>
            <a:ext cx="1655563" cy="317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616" y="1985573"/>
            <a:ext cx="2483365" cy="317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391" y="1985591"/>
            <a:ext cx="2483366" cy="317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3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№28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32317"/>
            <a:ext cx="5184576" cy="4044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6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№30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800200"/>
            <a:ext cx="1825996" cy="328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68"/>
          <a:stretch/>
        </p:blipFill>
        <p:spPr>
          <a:xfrm>
            <a:off x="3220156" y="1800376"/>
            <a:ext cx="4834024" cy="3284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5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№31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824666"/>
            <a:ext cx="4897187" cy="3908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7" name="Рисунок 6" descr="D:\2020 РАБОЧИЕ ФАЙЛЫ\2020 ПЛАКАТЫ\МИНИПЛАТ дошкольники\ЛИСТ -  1 ДОШКОЛЬНИКИ---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314" y="302542"/>
            <a:ext cx="4795978" cy="626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2020 РАБОЧИЕ ФАЙЛЫ\2020 ПЛАКАТЫ\МИНИПЛАТ дошкольники\ЛИСТ -  2 ДОШКОЛЬНИКИ---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260648"/>
            <a:ext cx="4911874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6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№43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24666"/>
            <a:ext cx="5019654" cy="3764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09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МБДОУ №46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1" name="Google Shape;201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64"/>
          <a:stretch/>
        </p:blipFill>
        <p:spPr>
          <a:xfrm>
            <a:off x="2863324" y="1988840"/>
            <a:ext cx="3148836" cy="3888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 №7-детский сад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07" name="Google Shape;207;p3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8" name="Google Shape;208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204864"/>
            <a:ext cx="3787120" cy="323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951" y="2212175"/>
            <a:ext cx="3780998" cy="3233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9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Терволовская ООШ -детский сад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16" name="Google Shape;216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925" y="2126600"/>
            <a:ext cx="4610100" cy="3462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8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</a:rPr>
              <a:t>ГБДОУ №85 Санкт-Петербург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222" name="Google Shape;222;p3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21" y="1870942"/>
            <a:ext cx="4111788" cy="33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501" y="1870941"/>
            <a:ext cx="1741167" cy="335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938" y="1870944"/>
            <a:ext cx="2345534" cy="3345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8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ДОГ “Малыш”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80" name="Google Shape;280;p4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81" name="Google Shape;281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26" y="2204864"/>
            <a:ext cx="1651912" cy="232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101" y="2204876"/>
            <a:ext cx="1651911" cy="2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801" y="2204876"/>
            <a:ext cx="1651911" cy="2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976" y="2204877"/>
            <a:ext cx="1651911" cy="2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2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325" y="2204877"/>
            <a:ext cx="1651911" cy="2327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84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Тайцевская СОШ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52" y="2061785"/>
            <a:ext cx="3581476" cy="28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26"/>
          <a:stretch/>
        </p:blipFill>
        <p:spPr>
          <a:xfrm>
            <a:off x="4167150" y="2061785"/>
            <a:ext cx="4495154" cy="2807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4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Сиверская ДШИ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954399"/>
            <a:ext cx="4023247" cy="320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894" y="1954400"/>
            <a:ext cx="4023247" cy="3202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5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Сиверская ДШИ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735091"/>
            <a:ext cx="4555224" cy="3782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076" y="1735091"/>
            <a:ext cx="2562318" cy="3782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9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Войсковицкая ДШИ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70" y="1765358"/>
            <a:ext cx="4681278" cy="3967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0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00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5" name="Рисунок 4" descr="D:\2020 РАБОЧИЕ ФАЙЛЫ\2020 ПЛАКАТЫ\ШКОЛЬНИКИ МИНИПЛАКАТ\ЛИСТ-2-ШКОЛЬНИКИ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4573568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2020 РАБОЧИЕ ФАЙЛЫ\2020 ПЛАКАТЫ\ШКОЛЬНИКИ МИНИПЛАКАТ\ЛИСТ-1-ШКОЛЬНИКИ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786" y="72008"/>
            <a:ext cx="4608718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1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4228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Гатчинский лицей №3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696643" y="2010987"/>
            <a:ext cx="4505394" cy="32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202310"/>
            <a:ext cx="4679700" cy="3674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2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Пудостьская СОШ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50" y="2060849"/>
            <a:ext cx="4301526" cy="326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325" y="2060848"/>
            <a:ext cx="4301514" cy="3260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0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 №4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031" y="1916832"/>
            <a:ext cx="6073642" cy="3612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3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Творческое объединение “Радуга”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1772816"/>
            <a:ext cx="4178523" cy="365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142" y="1772816"/>
            <a:ext cx="4178530" cy="3658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8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РЦДТ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686" y="2543775"/>
            <a:ext cx="1329930" cy="18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403" y="2543775"/>
            <a:ext cx="1199093" cy="18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025" y="2543775"/>
            <a:ext cx="1603330" cy="18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1" y="2543775"/>
            <a:ext cx="1338184" cy="182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6" y="2543773"/>
            <a:ext cx="1361858" cy="181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27" y="2543776"/>
            <a:ext cx="948284" cy="1821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5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ДДТ «Журавушка»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47" name="Google Shape;247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8" name="Google Shape;248;p38"/>
          <p:cNvPicPr preferRelativeResize="0"/>
          <p:nvPr/>
        </p:nvPicPr>
        <p:blipFill rotWithShape="1">
          <a:blip r:embed="rId3">
            <a:alphaModFix/>
          </a:blip>
          <a:srcRect t="11058" r="-703" b="-1"/>
          <a:stretch/>
        </p:blipFill>
        <p:spPr>
          <a:xfrm>
            <a:off x="376600" y="2204864"/>
            <a:ext cx="3170651" cy="360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64"/>
          <a:stretch/>
        </p:blipFill>
        <p:spPr>
          <a:xfrm>
            <a:off x="3672250" y="2204864"/>
            <a:ext cx="5065390" cy="3607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4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Вырицкая  СОШ №1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5" t="-1580" r="-13207" b="-13773"/>
          <a:stretch/>
        </p:blipFill>
        <p:spPr>
          <a:xfrm>
            <a:off x="1860269" y="1449167"/>
            <a:ext cx="5808075" cy="450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9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>
            <a:spLocks noGrp="1"/>
          </p:cNvSpPr>
          <p:nvPr>
            <p:ph type="title"/>
          </p:nvPr>
        </p:nvSpPr>
        <p:spPr>
          <a:xfrm>
            <a:off x="330876" y="58320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СОШ №9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61" name="Google Shape;261;p4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62" name="Google Shape;262;p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1" t="21140" r="8508" b="8875"/>
          <a:stretch/>
        </p:blipFill>
        <p:spPr>
          <a:xfrm>
            <a:off x="0" y="2132856"/>
            <a:ext cx="4615292" cy="300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876" y="2132856"/>
            <a:ext cx="1721240" cy="300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151" y="2132857"/>
            <a:ext cx="2501606" cy="3006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2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omic Sans MS" pitchFamily="66" charset="0"/>
              </a:rPr>
              <a:t>Сусанинская СОШ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70" name="Google Shape;270;p4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1" name="Google Shape;271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0" y="2060851"/>
            <a:ext cx="2658299" cy="325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351" y="2060848"/>
            <a:ext cx="2114567" cy="325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926" y="2060851"/>
            <a:ext cx="2551859" cy="325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1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076" y="2064059"/>
            <a:ext cx="2114575" cy="3249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4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 smtClean="0">
                <a:solidFill>
                  <a:srgbClr val="C00000"/>
                </a:solidFill>
                <a:latin typeface="Comic Sans MS" pitchFamily="66" charset="0"/>
              </a:rPr>
              <a:t>Клуб «Шмелька»</a:t>
            </a:r>
            <a:endParaRPr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91" name="Google Shape;291;p4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2" name="Google Shape;292;p4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756" y="1982190"/>
            <a:ext cx="1646050" cy="324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722" y="1982191"/>
            <a:ext cx="2434217" cy="324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146" y="1986001"/>
            <a:ext cx="2461254" cy="3243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2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2621</Words>
  <Application>Microsoft Office PowerPoint</Application>
  <PresentationFormat>Экран (4:3)</PresentationFormat>
  <Paragraphs>599</Paragraphs>
  <Slides>159</Slides>
  <Notes>88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159</vt:i4>
      </vt:variant>
    </vt:vector>
  </HeadingPairs>
  <TitlesOfParts>
    <vt:vector size="160" baseType="lpstr">
      <vt:lpstr>Тема Office</vt:lpstr>
      <vt:lpstr>9 декабря 2020 года.  Гатчина, НИЦ «Курчатовский институт» - ПИЯФ</vt:lpstr>
      <vt:lpstr>Открытие конференции </vt:lpstr>
      <vt:lpstr>Выступают гости конференции</vt:lpstr>
      <vt:lpstr>Презентацию деятельности Движения по проекту  «Молодые таланты-2020» и награждения</vt:lpstr>
      <vt:lpstr>ПРОГРАММЕ 30 лет</vt:lpstr>
      <vt:lpstr>Изданные труды Движения</vt:lpstr>
      <vt:lpstr>Награды Движения</vt:lpstr>
      <vt:lpstr>Презентация PowerPoint</vt:lpstr>
      <vt:lpstr>Презентация PowerPoint</vt:lpstr>
      <vt:lpstr>Раздельный сбор мусора в школах ГМР, 2020</vt:lpstr>
      <vt:lpstr>Раздельный сбор мусора  в дошкольных учреждениях ГМР, 2020</vt:lpstr>
      <vt:lpstr>ПОБЕДИТЕЛИ И ЛАУРЕАТЫ МЕЖДУНАРОДНОЙ «Биос-олимпиады-2020»</vt:lpstr>
      <vt:lpstr>ПОБЕДИТЕЛЬ ВСЕРОССИЙСКИХ  ЛИТЕРАТУРНЫХ КОНКУРСОВ-2020</vt:lpstr>
      <vt:lpstr>АЛЬБОМ «МОЛОДЫЕ ТАЛАНТЫ-2020»</vt:lpstr>
      <vt:lpstr> ПОБЕДИТЕЛИ И ЛАУРЕАТЫ МЕЖРЕГИОНАЛЬНОГО ХУДОЖЕСТВЕННОГО КОНКУРСА - 2020 (1-й ЭТАП) Дошкольники к 75–летию Победы  МБДОУ № 1</vt:lpstr>
      <vt:lpstr>МБДОУ № 7-14</vt:lpstr>
      <vt:lpstr>МБДОУ № 10</vt:lpstr>
      <vt:lpstr>МБДОУ № 13</vt:lpstr>
      <vt:lpstr>МБДОУ № 17</vt:lpstr>
      <vt:lpstr>МБДОУ № 21</vt:lpstr>
      <vt:lpstr>МБДОУ № 21</vt:lpstr>
      <vt:lpstr>МБДОУ № 24</vt:lpstr>
      <vt:lpstr>МБДОУ № 43</vt:lpstr>
      <vt:lpstr>МБДОУ № 47</vt:lpstr>
      <vt:lpstr>СОШ № 7 – ДЕТСКИЙ САД</vt:lpstr>
      <vt:lpstr>Терволовская ООШ – детский сад</vt:lpstr>
      <vt:lpstr>  ПОБЕДИТЕЛИ И ЛАУРЕАТЫ МЕЖРЕГИОНАЛЬНОГО ХУДОЖЕСТВЕННОГО КОНКУРСА - 2020 (1-й ЭТАП) Школьники к 75–летию Победы  </vt:lpstr>
      <vt:lpstr>Сусанинская СОШ</vt:lpstr>
      <vt:lpstr>Таицкая СОШ</vt:lpstr>
      <vt:lpstr>Кружок «Шмелька» </vt:lpstr>
      <vt:lpstr>РЦДТ «Журавушка»</vt:lpstr>
      <vt:lpstr>Творческое объединение «Радуга»</vt:lpstr>
      <vt:lpstr>Изостудия «Диалог» </vt:lpstr>
      <vt:lpstr>г. Владивосток, гимназия № 2</vt:lpstr>
      <vt:lpstr>Лицей № 3</vt:lpstr>
      <vt:lpstr>ПОБЕДИТЕЛИ И ЛАУРЕАТЫ МЕЖРЕГИОНАЛЬНОГО ХУДОЖЕСТВЕННОГО КОНКУРСА-2020 (1 ЭТАП)</vt:lpstr>
      <vt:lpstr>ГАТЧИНСКОЕ ДОШКОЛЬНОЕ ОБРАЗОВАТЕЛЬНОЕ УЧРЕЖДЕНИЕ №1  </vt:lpstr>
      <vt:lpstr>ГАТЧИНСКОЕ ДОШКОЛЬНОЕ ОБРАЗОВАТЕЛЬНОЕ УЧРЕЖДЕНИЕ № 10</vt:lpstr>
      <vt:lpstr>СУЙДИНСКОЕ ДОШКОЛЬНОЕ ОБРАЗОВАТЕЛЬНОЕ УЧРЕЖДЕНИЕ №21 </vt:lpstr>
      <vt:lpstr>ГАТЧИНСКОЕ ДОШКОЛЬНОЕ ОБРАЗОВАТЕЛЬНОЕ УЧРЕЖДЕНИЕ №26</vt:lpstr>
      <vt:lpstr>МБДОУ №43                    ГБДОУ №80 </vt:lpstr>
      <vt:lpstr>Терволовская ООШ - дошкольное отделение  </vt:lpstr>
      <vt:lpstr>Вырицкая СОШ №1</vt:lpstr>
      <vt:lpstr>Подростково-молодёжный  клуб «Ровесник»</vt:lpstr>
      <vt:lpstr>ПУДОСТЬСКАЯ СОШ</vt:lpstr>
      <vt:lpstr>ТАИЦКАЯ СОШ</vt:lpstr>
      <vt:lpstr>ГАТЧИНСКАЯ СОШ №4</vt:lpstr>
      <vt:lpstr>ГАТЧИНСКИЙ ЦЕНТР ТВОРЧЕСТВА ЮНЫХ</vt:lpstr>
      <vt:lpstr>ТАЙЦЕВСКИЙ РАЙОННЫЙ ЦЕНТР  ДЕТСКОГО ТВОРЧЕСТВА</vt:lpstr>
      <vt:lpstr>ВОЙСКОВИЦКАЯ ДЕТСКАЯ ШКОЛА ИСКУССТВ</vt:lpstr>
      <vt:lpstr>ВОЙСКОВИЦКАЯ ДЕТСКАЯ ШКОЛА ИСКУССТВ</vt:lpstr>
      <vt:lpstr>СИВЕРСКАЯ ДШИ</vt:lpstr>
      <vt:lpstr>СИВЕРСКАЯ ДШИ</vt:lpstr>
      <vt:lpstr>СИВЕРСКАЯ ДШИ</vt:lpstr>
      <vt:lpstr>Выступление творческих коллективов Веревская СОШ –дошкольное отделение</vt:lpstr>
      <vt:lpstr>МБДОУ №30</vt:lpstr>
      <vt:lpstr>Гатчинская СОШ №7 – детский сад</vt:lpstr>
      <vt:lpstr>МБДОУ №31</vt:lpstr>
      <vt:lpstr>МБДОУ №1 </vt:lpstr>
      <vt:lpstr>МБДОУ №47 </vt:lpstr>
      <vt:lpstr>МБДОУ №24</vt:lpstr>
      <vt:lpstr>МБДОУ №10</vt:lpstr>
      <vt:lpstr>МБДОУ №10</vt:lpstr>
      <vt:lpstr>ДДТ «ЖУРАВУШКА»</vt:lpstr>
      <vt:lpstr>НОШ №5</vt:lpstr>
      <vt:lpstr>ЦТЮ «Цирк»</vt:lpstr>
      <vt:lpstr>Пудостьская СОШ</vt:lpstr>
      <vt:lpstr>ЦТЮ «Колибри»</vt:lpstr>
      <vt:lpstr>Награждения на юбилейной конференции «Молодые таланты 2020» </vt:lpstr>
      <vt:lpstr>МБДОУ №1</vt:lpstr>
      <vt:lpstr>МБДОУ №1</vt:lpstr>
      <vt:lpstr>МБДОУ №12</vt:lpstr>
      <vt:lpstr>МБДОУ №21</vt:lpstr>
      <vt:lpstr>МБДОУ №23</vt:lpstr>
      <vt:lpstr>МБДОУ №24</vt:lpstr>
      <vt:lpstr>МБДОУ №26</vt:lpstr>
      <vt:lpstr>МБДОУ №28</vt:lpstr>
      <vt:lpstr>МБДОУ №30</vt:lpstr>
      <vt:lpstr>МБДОУ №31</vt:lpstr>
      <vt:lpstr>МБДОУ №43</vt:lpstr>
      <vt:lpstr>МБДОУ №46</vt:lpstr>
      <vt:lpstr>СОШ №7-детский сад</vt:lpstr>
      <vt:lpstr>Терволовская ООШ -детский сад</vt:lpstr>
      <vt:lpstr>ГБДОУ №85 Санкт-Петербург</vt:lpstr>
      <vt:lpstr>ДОГ “Малыш”</vt:lpstr>
      <vt:lpstr>Тайцевская СОШ</vt:lpstr>
      <vt:lpstr>Сиверская ДШИ</vt:lpstr>
      <vt:lpstr>Сиверская ДШИ</vt:lpstr>
      <vt:lpstr>Войсковицкая ДШИ</vt:lpstr>
      <vt:lpstr>Гатчинский лицей №3</vt:lpstr>
      <vt:lpstr>Пудостьская СОШ</vt:lpstr>
      <vt:lpstr>СОШ №4</vt:lpstr>
      <vt:lpstr>Творческое объединение “Радуга”</vt:lpstr>
      <vt:lpstr>РЦДТ</vt:lpstr>
      <vt:lpstr>ДДТ «Журавушка»</vt:lpstr>
      <vt:lpstr>Вырицкая  СОШ №1</vt:lpstr>
      <vt:lpstr>СОШ №9</vt:lpstr>
      <vt:lpstr>Сусанинская СОШ</vt:lpstr>
      <vt:lpstr>Клуб «Шмелька»</vt:lpstr>
      <vt:lpstr>СОШ №11</vt:lpstr>
      <vt:lpstr>Базовая школа</vt:lpstr>
      <vt:lpstr>НАГРАЖДЕНИЕ  ПОЧЕТНЫМИ ГРАМОТАМИ ПИЯФ</vt:lpstr>
      <vt:lpstr>Веревская СОШ     ПОЧЕТНЫЕ ГРАМОТЫ</vt:lpstr>
      <vt:lpstr>Веревская СОШ -детский сад</vt:lpstr>
      <vt:lpstr>Войсковицкая ДШИ</vt:lpstr>
      <vt:lpstr>Вырицкая СОШ №1</vt:lpstr>
      <vt:lpstr>ДДТ«Журавушка» и РЦДТ</vt:lpstr>
      <vt:lpstr>Лицей №3</vt:lpstr>
      <vt:lpstr>МБДОУ №1</vt:lpstr>
      <vt:lpstr>МБДОУ №12</vt:lpstr>
      <vt:lpstr>МБДОУ №24</vt:lpstr>
      <vt:lpstr>МБДОУ №30</vt:lpstr>
      <vt:lpstr>МБДОУ №50</vt:lpstr>
      <vt:lpstr>СОШ №7 - детский сад</vt:lpstr>
      <vt:lpstr>Пудостьская СОШ</vt:lpstr>
      <vt:lpstr>Сиверская ДШИ</vt:lpstr>
      <vt:lpstr>СОШ №9</vt:lpstr>
      <vt:lpstr>Таицкая СОШ</vt:lpstr>
      <vt:lpstr>ЦТЮ</vt:lpstr>
      <vt:lpstr>Награждение депутатами Законодательного собрания Ленинградской области активистов проекта «Молодые таланты-2020» </vt:lpstr>
      <vt:lpstr>Председатель  Законодательного собрания Ленинградской области  наградил Движение почетной грамотой</vt:lpstr>
      <vt:lpstr>Благодарственные письма от депутата  Законодательного собрания Ленинградской области  сотрудникам ПИЯФ</vt:lpstr>
      <vt:lpstr>    Благодарственные письма от депутата  Законодательного собрания Ленинградской области  сотрудникам ПИЯФ </vt:lpstr>
      <vt:lpstr>         Благодарственные письма от депутата  Законодательного собрания Ленингрдаской области  сотрудникам ПИЯФ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Благодарственные письма от депутата  Законодательного собрания Ленинградской области  МБДОУ №1</vt:lpstr>
      <vt:lpstr>Благодарственное письмо от депутата  Законодательного собрания Ленинградской области  МБДОУ №10</vt:lpstr>
      <vt:lpstr>Благодарственное письмо от депутатов  Законодательного собрания Ленинградской области  МБДОУ №12</vt:lpstr>
      <vt:lpstr>Благодарственное письмо от депутатов  Законодательного собрания Ленинградской области  МБДОУ №24</vt:lpstr>
      <vt:lpstr>Благодарственное письмо от депутата  Законодательного собрания Ленинградской области  МБДОУ №26</vt:lpstr>
      <vt:lpstr>Благодарственное письмо от депутата  Законодательного собрания Ленинградской области  Веревская СОШ - детский сад</vt:lpstr>
      <vt:lpstr>Благодарственные письма от депутатов  Законодательного собрания Ленинградской области  СОШ №7 - детский сад</vt:lpstr>
      <vt:lpstr>Благодарственные письма от депутата  Законодательного собрания Ленинградской области  Веревская СОШ</vt:lpstr>
      <vt:lpstr>Благодарственные письма от депутатов  Законодательного собрания Ленинградской области  Войсковицкая ДШИ</vt:lpstr>
      <vt:lpstr>Благодарственные письма от депутатов  Законодательного собрания Ленинградской области  Войсковицкая ДШИ</vt:lpstr>
      <vt:lpstr>Благодарственные письма от депутатов  Законодательного собрания Ленинградской области  Вырицкая СОШ №1</vt:lpstr>
      <vt:lpstr>Благодарственные письма от депутатов  Законодательного собрания Ленинградской области  ДДТ "Журавушка”</vt:lpstr>
      <vt:lpstr>Благодарственные письма от депутатов  Законодательного собрания Ленинградской области  Лицей №3</vt:lpstr>
      <vt:lpstr>Благодарственное письмо от депутата  Законодательного собрания Ленинградской области  Лицей №3</vt:lpstr>
      <vt:lpstr>Благодарственное письмо от депутатов  Законодательного собрания Ленинградской области  Пудостьская СОШ</vt:lpstr>
      <vt:lpstr>Благодарственное письмо от депутата  Законодательного собрания Ленинградской области  Творческое объединение “Радуга”</vt:lpstr>
      <vt:lpstr>Благодарственные письма от депутатов  Законодательного собрания Ленинградской области  Сиверская ДШИ</vt:lpstr>
      <vt:lpstr>Благодарственные письма от депутата  Законодательного собрания Ленинградской области  Сиверская ДШИ</vt:lpstr>
      <vt:lpstr>Благодарственные письма от депутата  Законодательного собрания Ленинградской области  СОШ №9</vt:lpstr>
      <vt:lpstr>Благодарственное письмо от депутата  Законодательного собрания Ленинградской области  Таицкая СОШ</vt:lpstr>
      <vt:lpstr>Благодарственное письмо от депутатов  Законодательного собрания Ленинградской области  Центр творчества юных</vt:lpstr>
      <vt:lpstr>Благодарственное письмо от депутата  Законодательного собрания Ленинградской области ООО «Эко-Точка»</vt:lpstr>
      <vt:lpstr>Благодарственное письмо от депутатов  Законодательного собрания Ленинградской области  Библиотека №2</vt:lpstr>
      <vt:lpstr>Благодарственные письма от депутатов  Законодательного собрания Ленинградской области  Активистам программы</vt:lpstr>
      <vt:lpstr>Благодарственные письма от депутатов  Законодательного собрания Ленинградской области  Активистам программы</vt:lpstr>
      <vt:lpstr>Благодарственное письмо от главы Гатчинского муниципального района и главы администрации Гатчинского муниципальгого района   </vt:lpstr>
      <vt:lpstr>Контактная информация программы   «Школьная экологическая инициатива»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341</cp:revision>
  <cp:lastPrinted>2019-05-24T15:30:55Z</cp:lastPrinted>
  <dcterms:created xsi:type="dcterms:W3CDTF">2019-05-15T16:42:23Z</dcterms:created>
  <dcterms:modified xsi:type="dcterms:W3CDTF">2020-12-14T18:20:26Z</dcterms:modified>
</cp:coreProperties>
</file>