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8" r:id="rId2"/>
    <p:sldId id="261" r:id="rId3"/>
    <p:sldId id="316" r:id="rId4"/>
    <p:sldId id="262" r:id="rId5"/>
    <p:sldId id="264" r:id="rId6"/>
    <p:sldId id="265" r:id="rId7"/>
    <p:sldId id="266" r:id="rId8"/>
    <p:sldId id="369" r:id="rId9"/>
    <p:sldId id="364" r:id="rId10"/>
    <p:sldId id="370" r:id="rId11"/>
    <p:sldId id="373" r:id="rId12"/>
    <p:sldId id="374" r:id="rId13"/>
    <p:sldId id="372" r:id="rId14"/>
    <p:sldId id="375" r:id="rId15"/>
    <p:sldId id="376" r:id="rId16"/>
    <p:sldId id="377" r:id="rId17"/>
    <p:sldId id="379" r:id="rId18"/>
    <p:sldId id="381" r:id="rId19"/>
    <p:sldId id="383" r:id="rId20"/>
    <p:sldId id="386" r:id="rId21"/>
    <p:sldId id="388" r:id="rId22"/>
    <p:sldId id="382" r:id="rId23"/>
    <p:sldId id="389" r:id="rId24"/>
    <p:sldId id="347" r:id="rId25"/>
    <p:sldId id="271" r:id="rId26"/>
    <p:sldId id="413" r:id="rId27"/>
    <p:sldId id="414" r:id="rId28"/>
    <p:sldId id="273" r:id="rId29"/>
    <p:sldId id="412" r:id="rId30"/>
    <p:sldId id="334" r:id="rId31"/>
    <p:sldId id="335" r:id="rId32"/>
    <p:sldId id="349" r:id="rId33"/>
    <p:sldId id="350" r:id="rId34"/>
    <p:sldId id="351" r:id="rId35"/>
    <p:sldId id="352" r:id="rId36"/>
    <p:sldId id="353" r:id="rId37"/>
    <p:sldId id="392" r:id="rId38"/>
    <p:sldId id="391" r:id="rId39"/>
    <p:sldId id="393" r:id="rId40"/>
    <p:sldId id="394" r:id="rId41"/>
    <p:sldId id="395" r:id="rId42"/>
    <p:sldId id="396" r:id="rId43"/>
    <p:sldId id="397" r:id="rId44"/>
    <p:sldId id="399" r:id="rId45"/>
    <p:sldId id="398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9" r:id="rId54"/>
    <p:sldId id="410" r:id="rId55"/>
    <p:sldId id="354" r:id="rId56"/>
    <p:sldId id="355" r:id="rId57"/>
    <p:sldId id="356" r:id="rId58"/>
    <p:sldId id="357" r:id="rId59"/>
    <p:sldId id="358" r:id="rId60"/>
    <p:sldId id="360" r:id="rId61"/>
    <p:sldId id="359" r:id="rId62"/>
    <p:sldId id="415" r:id="rId63"/>
    <p:sldId id="326" r:id="rId64"/>
    <p:sldId id="328" r:id="rId65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38E4897-233B-4D10-AADA-B52413525C0E}">
          <p14:sldIdLst>
            <p14:sldId id="258"/>
            <p14:sldId id="261"/>
            <p14:sldId id="316"/>
            <p14:sldId id="262"/>
            <p14:sldId id="264"/>
            <p14:sldId id="265"/>
            <p14:sldId id="266"/>
            <p14:sldId id="369"/>
            <p14:sldId id="364"/>
            <p14:sldId id="370"/>
            <p14:sldId id="373"/>
            <p14:sldId id="374"/>
            <p14:sldId id="372"/>
            <p14:sldId id="375"/>
            <p14:sldId id="376"/>
            <p14:sldId id="377"/>
            <p14:sldId id="379"/>
            <p14:sldId id="381"/>
            <p14:sldId id="383"/>
            <p14:sldId id="386"/>
            <p14:sldId id="388"/>
            <p14:sldId id="382"/>
            <p14:sldId id="389"/>
            <p14:sldId id="347"/>
            <p14:sldId id="271"/>
            <p14:sldId id="413"/>
            <p14:sldId id="414"/>
            <p14:sldId id="273"/>
            <p14:sldId id="412"/>
            <p14:sldId id="334"/>
            <p14:sldId id="335"/>
            <p14:sldId id="349"/>
            <p14:sldId id="350"/>
            <p14:sldId id="351"/>
            <p14:sldId id="352"/>
            <p14:sldId id="353"/>
            <p14:sldId id="392"/>
            <p14:sldId id="391"/>
            <p14:sldId id="393"/>
            <p14:sldId id="394"/>
            <p14:sldId id="395"/>
          </p14:sldIdLst>
        </p14:section>
        <p14:section name="Раздел без заголовка" id="{7AE150A3-3ED8-42E4-9364-2BB71CEB8597}">
          <p14:sldIdLst>
            <p14:sldId id="396"/>
            <p14:sldId id="397"/>
            <p14:sldId id="399"/>
            <p14:sldId id="398"/>
            <p14:sldId id="401"/>
            <p14:sldId id="402"/>
            <p14:sldId id="403"/>
            <p14:sldId id="404"/>
            <p14:sldId id="405"/>
            <p14:sldId id="406"/>
            <p14:sldId id="407"/>
            <p14:sldId id="409"/>
            <p14:sldId id="410"/>
            <p14:sldId id="354"/>
            <p14:sldId id="355"/>
            <p14:sldId id="356"/>
            <p14:sldId id="357"/>
            <p14:sldId id="358"/>
            <p14:sldId id="360"/>
            <p14:sldId id="359"/>
            <p14:sldId id="415"/>
            <p14:sldId id="326"/>
            <p14:sldId id="3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14" autoAdjust="0"/>
    <p:restoredTop sz="94340" autoAdjust="0"/>
  </p:normalViewPr>
  <p:slideViewPr>
    <p:cSldViewPr>
      <p:cViewPr>
        <p:scale>
          <a:sx n="110" d="100"/>
          <a:sy n="110" d="100"/>
        </p:scale>
        <p:origin x="1686" y="-3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466" cy="50028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074" y="0"/>
            <a:ext cx="2985465" cy="50028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4D261F-F1F3-473B-9A49-A55945B384F2}" type="datetimeFigureOut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30" y="4759200"/>
            <a:ext cx="5511505" cy="45090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784"/>
            <a:ext cx="2985466" cy="5019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074" y="9516784"/>
            <a:ext cx="2985465" cy="5019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E3F24A-6E6C-4C94-BF1F-39829C022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97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24D9-97C3-4A7D-82D2-3FB4408A8F43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4CBF-0F0D-42A1-BA8D-2D3214617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BF25F-F5FE-4736-A825-ED4B7F336A97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D1505-5AF4-43D4-BDFB-F15DBBC1D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2B9F7-C3F7-4117-9799-55FF002610F8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2CA6B-6206-4AB0-9E1F-811124BEA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91878-0AE4-45A5-9348-C57122C22379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3B012-D519-4A0B-B1DE-C524636AB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BA141-CC2E-4C35-8946-67C761237082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93BF-7F0F-4C42-A43E-564E4FE81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FA595-4A7A-4472-B5A0-DF702A71A12E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4E9B-233E-408A-B71E-0319DCB76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99DD-A2A9-40CA-85A8-7638F47DC55D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E88C-C2AB-4169-B61D-4E2D19AB5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D5248-59A9-43FD-AF99-5FC2B7664AEC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D2D1F-2810-44E5-ABEB-8E5F777C4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32A8-C9CB-4D61-9388-7E61146386EA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3E2C-4A55-4C68-B9BF-5A059CAC9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5A6F-2A0E-4217-B7C5-92B0F15F946F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12044-6E69-45EB-A059-7A19024ED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819E6-2802-4DC8-80F4-32CC7B7E5CF0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8094-C790-40B1-B30D-D62576315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594A4C-42AE-4EC4-9532-4FC928124661}" type="datetime1">
              <a:rPr lang="ru-RU"/>
              <a:pPr>
                <a:defRPr/>
              </a:pPr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6BCEA7-A497-4689-8532-7E3044705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.nw.ru/" TargetMode="External"/><Relationship Id="rId2" Type="http://schemas.openxmlformats.org/officeDocument/2006/relationships/hyperlink" Target="mailto:miroshkina@mail.ru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CCF4A-2D1F-48BD-9CCC-11B2500DD92C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32"/>
            <a:ext cx="9144000" cy="14398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ПРОГРАММА «ШКОЛЬНАЯ ЭКОЛОГИЧЕСКАЯ ИНИЦИАТИВА»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ЭКОЛОГИЧЕСКИЙ ПРАЗДНИК  </a:t>
            </a:r>
            <a:r>
              <a:rPr lang="ru-RU" sz="1600" b="1" i="1" dirty="0" smtClean="0">
                <a:solidFill>
                  <a:srgbClr val="C00000"/>
                </a:solidFill>
                <a:latin typeface="Comic Sans MS" pitchFamily="66" charset="0"/>
              </a:rPr>
              <a:t>«ЭКОШОУ-2021»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Гатчина, Центр творчества юных 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14 мая  2021 года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5218410"/>
            <a:ext cx="9144000" cy="9002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cs typeface="+mn-cs"/>
              </a:rPr>
              <a:t>Тема праздника</a:t>
            </a:r>
            <a:r>
              <a:rPr lang="ru-RU" dirty="0" smtClean="0">
                <a:cs typeface="+mn-cs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cs typeface="+mn-cs"/>
              </a:rPr>
              <a:t> </a:t>
            </a:r>
            <a:r>
              <a:rPr lang="ru-RU" sz="2400" i="1" cap="all" dirty="0" smtClean="0">
                <a:solidFill>
                  <a:srgbClr val="FF0000"/>
                </a:solidFill>
                <a:cs typeface="+mn-cs"/>
              </a:rPr>
              <a:t>«</a:t>
            </a:r>
            <a:r>
              <a:rPr lang="ru-RU" sz="2400" i="1" dirty="0" smtClean="0">
                <a:solidFill>
                  <a:srgbClr val="FF0000"/>
                </a:solidFill>
              </a:rPr>
              <a:t>ЧИСТОТА </a:t>
            </a:r>
            <a:r>
              <a:rPr lang="ru-RU" sz="2400" i="1" dirty="0">
                <a:solidFill>
                  <a:srgbClr val="FF0000"/>
                </a:solidFill>
              </a:rPr>
              <a:t>НА ОРБИТЕ ПЛАНЕТЫ ЗЕМЛЯ</a:t>
            </a:r>
            <a:r>
              <a:rPr lang="ru-RU" sz="2400" i="1" dirty="0" smtClean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 flipV="1">
            <a:off x="539552" y="3473449"/>
            <a:ext cx="7488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Comic Sans MS" pitchFamily="66" charset="0"/>
              </a:rPr>
              <a:t>Я</a:t>
            </a:r>
            <a:r>
              <a:rPr lang="ru-RU" sz="2400" b="1" dirty="0">
                <a:solidFill>
                  <a:schemeClr val="tx2"/>
                </a:solidFill>
                <a:latin typeface="Comic Sans MS" pitchFamily="66" charset="0"/>
              </a:rPr>
              <a:t>, ТВОРЧЕСТВО, ДЕТИ</a:t>
            </a:r>
          </a:p>
        </p:txBody>
      </p:sp>
      <p:pic>
        <p:nvPicPr>
          <p:cNvPr id="14340" name="Picture 5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994" y="1977752"/>
            <a:ext cx="56880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13314" name="Picture 2" descr="D:\2021 РАБОЧИЕ ФАЙЛЫ\ЭКОШОУ-2021\ПРЕЗЕНТАЦИЯ\Детские рисунки в ЦТЮ_11.05.2021\IMG_38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452320" cy="481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5362" name="Picture 2" descr="D:\2021 РАБОЧИЕ ФАЙЛЫ\ЭКОШОУ-2021\ПРЕЗЕНТАЦИЯ\Детские рисунки в ЦТЮ_11.05.2021\IMG_38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412777"/>
            <a:ext cx="312034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2021 РАБОЧИЕ ФАЙЛЫ\ЭКОШОУ-2021\ПРЕЗЕНТАЦИЯ\Детские рисунки в ЦТЮ_11.05.2021\IMG_383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5784" y="1412777"/>
            <a:ext cx="268044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2021 РАБОЧИЕ ФАЙЛЫ\ЭКОШОУ-2021\ПРЕЗЕНТАЦИЯ\Детские рисунки в ЦТЮ_11.05.2021\IMG_382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6232" y="1412776"/>
            <a:ext cx="2146597" cy="469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6386" name="Picture 2" descr="D:\2021 РАБОЧИЕ ФАЙЛЫ\ЭКОШОУ-2021\ПРЕЗЕНТАЦИЯ\Детские рисунки в ЦТЮ_11.05.2021\IMG_383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7371" y="1208841"/>
            <a:ext cx="2303259" cy="531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2021 РАБОЧИЕ ФАЙЛЫ\ЭКОШОУ-2021\ПРЕЗЕНТАЦИЯ\Детские рисунки в ЦТЮ_11.05.2021\IMG_38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630" y="1208841"/>
            <a:ext cx="3308832" cy="531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7410" name="Picture 2" descr="D:\2021 РАБОЧИЕ ФАЙЛЫ\ЭКОШОУ-2021\ПРЕЗЕНТАЦИЯ\Детские рисунки в ЦТЮ_11.05.2021\IMG_38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948" y="1246488"/>
            <a:ext cx="3567834" cy="5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2021 РАБОЧИЕ ФАЙЛЫ\ЭКОШОУ-2021\ПРЕЗЕНТАЦИЯ\Детские рисунки в ЦТЮ_11.05.2021\IMG_38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3886" y="1246488"/>
            <a:ext cx="2084418" cy="5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7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8434" name="Picture 2" descr="D:\2021 РАБОЧИЕ ФАЙЛЫ\ЭКОШОУ-2021\ПРЕЗЕНТАЦИЯ\Детские рисунки в ЦТЮ_11.05.2021\IMG_383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127" y="1124744"/>
            <a:ext cx="3629689" cy="544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2021 РАБОЧИЕ ФАЙЛЫ\ЭКОШОУ-2021\ПРЕЗЕНТАЦИЯ\Детские рисунки в ЦТЮ_11.05.2021\IMG_3827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124743"/>
            <a:ext cx="2448272" cy="54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9459" name="Picture 3" descr="D:\2021 РАБОЧИЕ ФАЙЛЫ\ЭКОШОУ-2021\ПРЕЗЕНТАЦИЯ\Детские рисунки в ЦТЮ_11.05.2021\IMG_384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96755"/>
            <a:ext cx="1971473" cy="510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2021 РАБОЧИЕ ФАЙЛЫ\ЭКОШОУ-2021\ПРЕЗЕНТАЦИЯ\Детские рисунки в ЦТЮ_11.05.2021\IMG_384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033" y="1196751"/>
            <a:ext cx="1957038" cy="510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2021 РАБОЧИЕ ФАЙЛЫ\ЭКОШОУ-2021\ПРЕЗЕНТАЦИЯ\Детские рисунки в ЦТЮ_11.05.2021\IMG_384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071" y="1202458"/>
            <a:ext cx="1715370" cy="509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2021 РАБОЧИЕ ФАЙЛЫ\ЭКОШОУ-2021\ПРЕЗЕНТАЦИЯ\Детские рисунки в ЦТЮ_11.05.2021\IMG_385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347" y="1196752"/>
            <a:ext cx="1215119" cy="51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2021 РАБОЧИЕ ФАЙЛЫ\ЭКОШОУ-2021\ПРЕЗЕНТАЦИЯ\Детские рисунки в ЦТЮ_11.05.2021\IMG_385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467" y="1196752"/>
            <a:ext cx="846474" cy="51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9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0482" name="Picture 2" descr="D:\2021 РАБОЧИЕ ФАЙЛЫ\ЭКОШОУ-2021\ПРЕЗЕНТАЦИЯ\Детские рисунки в ЦТЮ_11.05.2021\IMG_384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40769"/>
            <a:ext cx="1698221" cy="489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2021 РАБОЧИЕ ФАЙЛЫ\ЭКОШОУ-2021\ПРЕЗЕНТАЦИЯ\Детские рисунки в ЦТЮ_11.05.2021\IMG_38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2033281" cy="48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2021 РАБОЧИЕ ФАЙЛЫ\ЭКОШОУ-2021\ПРЕЗЕНТАЦИЯ\Детские рисунки в ЦТЮ_11.05.2021\IMG_384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1629914" cy="48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2021 РАБОЧИЕ ФАЙЛЫ\ЭКОШОУ-2021\ПРЕЗЕНТАЦИЯ\Детские рисунки в ЦТЮ_11.05.2021\IMG_3777-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604" y="1340768"/>
            <a:ext cx="3169860" cy="48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6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22530" name="Picture 2" descr="D:\2021 РАБОЧИЕ ФАЙЛЫ\ЭКОШОУ-2021\ПРЕЗЕНТАЦИЯ\Детские рисунки в ЦТЮ_11.05.2021\IMG_38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69437"/>
            <a:ext cx="7559824" cy="503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9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23554" name="Picture 2" descr="D:\2021 РАБОЧИЕ ФАЙЛЫ\ЭКОШОУ-2021\ПРЕЗЕНТАЦИЯ\Детские рисунки в ЦТЮ_11.05.2021\IMG_38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70788"/>
            <a:ext cx="7956376" cy="511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4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24578" name="Picture 2" descr="D:\2021 РАБОЧИЕ ФАЙЛЫ\ЭКОШОУ-2021\ПРЕЗЕНТАЦИЯ\Детские рисунки в ЦТЮ_11.05.2021\IMG_38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407861"/>
            <a:ext cx="7740352" cy="47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8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1E41A-949A-444A-AA7F-B7B8EA40BBFB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этап)</a:t>
            </a:r>
          </a:p>
        </p:txBody>
      </p:sp>
      <p:pic>
        <p:nvPicPr>
          <p:cNvPr id="6" name="Рисунок 5" descr="C:\Users\user\AppData\Local\Temp\IMG_3860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192688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25602" name="Picture 2" descr="D:\2021 РАБОЧИЕ ФАЙЛЫ\ЭКОШОУ-2021\ПРЕЗЕНТАЦИЯ\Детские рисунки в ЦТЮ_11.05.2021\IMG_38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959" y="1340768"/>
            <a:ext cx="760145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1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5" name="Рисунок 4" descr="C:\Users\user\AppData\Local\Temp\IMG_418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480719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7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0242" name="Picture 2" descr="D:\2021 РАБОЧИЕ ФАЙЛЫ\ЭКОШОУ-2021\ФОТО ВЫСТУПЛЕНИЙ\IMG_4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38" y="1052736"/>
            <a:ext cx="70760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1027" name="Picture 3" descr="D:\2021 РАБОЧИЕ ФАЙЛЫ\ЭКОШОУ-2021\Окончательно ФОТО ВЫСТУПЛЕНИЙ\IMG_4179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88" y="836712"/>
            <a:ext cx="744622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8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715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Открытие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праздника «ЭКОШОУ-2021»</a:t>
            </a:r>
            <a:b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5720" y="5334307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Comic Sans MS" pitchFamily="66" charset="0"/>
              </a:rPr>
              <a:t>Светлолобова</a:t>
            </a:r>
            <a:r>
              <a:rPr lang="ru-RU" sz="1600" b="1" dirty="0" smtClean="0">
                <a:latin typeface="Comic Sans MS" pitchFamily="66" charset="0"/>
              </a:rPr>
              <a:t> Диана</a:t>
            </a:r>
          </a:p>
          <a:p>
            <a:pPr algn="ctr"/>
            <a:r>
              <a:rPr lang="ru-RU" sz="1600" dirty="0" smtClean="0">
                <a:latin typeface="Comic Sans MS" pitchFamily="66" charset="0"/>
              </a:rPr>
              <a:t>Режиссёр, ведущая </a:t>
            </a:r>
            <a:r>
              <a:rPr lang="ru-RU" sz="1600" dirty="0">
                <a:latin typeface="Comic Sans MS" pitchFamily="66" charset="0"/>
              </a:rPr>
              <a:t>праздника </a:t>
            </a:r>
            <a:endParaRPr lang="ru-RU" sz="1600" dirty="0" smtClean="0">
              <a:latin typeface="Comic Sans MS" pitchFamily="66" charset="0"/>
            </a:endParaRPr>
          </a:p>
          <a:p>
            <a:pPr algn="ctr"/>
            <a:endParaRPr lang="ru-RU" sz="1600" dirty="0">
              <a:latin typeface="Comic Sans MS" pitchFamily="66" charset="0"/>
            </a:endParaRPr>
          </a:p>
        </p:txBody>
      </p:sp>
      <p:pic>
        <p:nvPicPr>
          <p:cNvPr id="6" name="Рисунок 5" descr="C:\Users\user\AppData\Local\Temp\IMG_42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052736"/>
            <a:ext cx="5994549" cy="4280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0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7F803-3BDF-4C12-9F55-3764EC3B4205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285750"/>
            <a:ext cx="88519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700" b="1" dirty="0" smtClean="0">
                <a:solidFill>
                  <a:srgbClr val="C00000"/>
                </a:solidFill>
                <a:latin typeface="Comic Sans MS" pitchFamily="66" charset="0"/>
              </a:rPr>
              <a:t>Открытие праздника «ЭКОШОУ-2021»</a:t>
            </a:r>
            <a:br>
              <a:rPr lang="ru-RU" sz="27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7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5607" name="Rectangle 13"/>
          <p:cNvSpPr>
            <a:spLocks noChangeArrowheads="1"/>
          </p:cNvSpPr>
          <p:nvPr/>
        </p:nvSpPr>
        <p:spPr bwMode="auto">
          <a:xfrm>
            <a:off x="0" y="-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8" name="Rectangle 14"/>
          <p:cNvSpPr>
            <a:spLocks noChangeArrowheads="1"/>
          </p:cNvSpPr>
          <p:nvPr/>
        </p:nvSpPr>
        <p:spPr bwMode="auto">
          <a:xfrm>
            <a:off x="0" y="2309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9" name="Rectangle 15"/>
          <p:cNvSpPr>
            <a:spLocks noChangeArrowheads="1"/>
          </p:cNvSpPr>
          <p:nvPr/>
        </p:nvSpPr>
        <p:spPr bwMode="auto">
          <a:xfrm>
            <a:off x="4449763" y="393382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5610" name="Rectangle 16"/>
          <p:cNvSpPr>
            <a:spLocks noChangeArrowheads="1"/>
          </p:cNvSpPr>
          <p:nvPr/>
        </p:nvSpPr>
        <p:spPr bwMode="auto">
          <a:xfrm>
            <a:off x="4449763" y="632777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5611" name="Rectangle 17"/>
          <p:cNvSpPr>
            <a:spLocks noChangeArrowheads="1"/>
          </p:cNvSpPr>
          <p:nvPr/>
        </p:nvSpPr>
        <p:spPr bwMode="auto">
          <a:xfrm>
            <a:off x="4419600" y="83788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5612" name="Rectangle 18"/>
          <p:cNvSpPr>
            <a:spLocks noChangeArrowheads="1"/>
          </p:cNvSpPr>
          <p:nvPr/>
        </p:nvSpPr>
        <p:spPr bwMode="auto">
          <a:xfrm>
            <a:off x="0" y="10458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14" name="Rectangle 26"/>
          <p:cNvSpPr>
            <a:spLocks noChangeArrowheads="1"/>
          </p:cNvSpPr>
          <p:nvPr/>
        </p:nvSpPr>
        <p:spPr bwMode="auto">
          <a:xfrm>
            <a:off x="0" y="-3286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5" name="Rectangle 27"/>
          <p:cNvSpPr>
            <a:spLocks noChangeArrowheads="1"/>
          </p:cNvSpPr>
          <p:nvPr/>
        </p:nvSpPr>
        <p:spPr bwMode="auto">
          <a:xfrm>
            <a:off x="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7" name="Text Box 30"/>
          <p:cNvSpPr txBox="1">
            <a:spLocks noChangeArrowheads="1"/>
          </p:cNvSpPr>
          <p:nvPr/>
        </p:nvSpPr>
        <p:spPr bwMode="auto">
          <a:xfrm>
            <a:off x="1258888" y="5373688"/>
            <a:ext cx="316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 </a:t>
            </a:r>
          </a:p>
        </p:txBody>
      </p:sp>
      <p:sp>
        <p:nvSpPr>
          <p:cNvPr id="25618" name="Text Box 31"/>
          <p:cNvSpPr txBox="1">
            <a:spLocks noChangeArrowheads="1"/>
          </p:cNvSpPr>
          <p:nvPr/>
        </p:nvSpPr>
        <p:spPr bwMode="auto">
          <a:xfrm>
            <a:off x="5759450" y="5373688"/>
            <a:ext cx="338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25619" name="Text Box 23"/>
          <p:cNvSpPr txBox="1">
            <a:spLocks noChangeArrowheads="1"/>
          </p:cNvSpPr>
          <p:nvPr/>
        </p:nvSpPr>
        <p:spPr bwMode="auto">
          <a:xfrm flipV="1">
            <a:off x="642910" y="5572141"/>
            <a:ext cx="76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>
                <a:latin typeface="Comic Sans MS" pitchFamily="66" charset="0"/>
              </a:rPr>
              <a:t>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9383" y="5643579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С. М. </a:t>
            </a:r>
            <a:r>
              <a:rPr lang="ru-RU" b="1" dirty="0" err="1" smtClean="0">
                <a:latin typeface="Comic Sans MS" pitchFamily="66" charset="0"/>
              </a:rPr>
              <a:t>Мирошкина</a:t>
            </a:r>
            <a:endParaRPr lang="ru-RU" dirty="0">
              <a:latin typeface="Comic Sans MS" pitchFamily="66" charset="0"/>
            </a:endParaRPr>
          </a:p>
          <a:p>
            <a:pPr algn="ctr"/>
            <a:r>
              <a:rPr lang="ru-RU" dirty="0">
                <a:latin typeface="Comic Sans MS" pitchFamily="66" charset="0"/>
              </a:rPr>
              <a:t>Руководитель программы</a:t>
            </a:r>
          </a:p>
          <a:p>
            <a:pPr algn="ctr"/>
            <a:r>
              <a:rPr lang="ru-RU" dirty="0">
                <a:latin typeface="Comic Sans MS" pitchFamily="66" charset="0"/>
              </a:rPr>
              <a:t>«Школьная экологическая инициатива</a:t>
            </a:r>
            <a:r>
              <a:rPr lang="ru-RU" dirty="0" smtClean="0">
                <a:latin typeface="Comic Sans MS" pitchFamily="66" charset="0"/>
              </a:rPr>
              <a:t>»</a:t>
            </a:r>
            <a:r>
              <a:rPr lang="ru-RU" dirty="0"/>
              <a:t> </a:t>
            </a:r>
          </a:p>
        </p:txBody>
      </p:sp>
      <p:pic>
        <p:nvPicPr>
          <p:cNvPr id="18" name="Рисунок 17" descr="C:\Users\user\AppData\Local\Temp\IMG_41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085914"/>
            <a:ext cx="5940425" cy="4192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Поздравления гостей праздника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5" name="Рисунок 4" descr="C:\Users\user\AppData\Local\Temp\IMG_416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90465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35696" y="5877272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     А. С. Исаева</a:t>
            </a:r>
          </a:p>
          <a:p>
            <a:pPr algn="ctr"/>
            <a:r>
              <a:rPr lang="ru-RU" dirty="0" smtClean="0"/>
              <a:t>Начальник отдела администрации ГМР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82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Поздравления гостей праздника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026" name="Picture 2" descr="D:\2021 РАБОЧИЕ ФАЙЛЫ\ЭКОШОУ-2021\ФОТО ВЫСТУПЛЕНИЙ\IMG_4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6" y="980728"/>
            <a:ext cx="7128792" cy="448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8046" y="5661248"/>
            <a:ext cx="714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С. И</a:t>
            </a:r>
            <a:r>
              <a:rPr lang="ru-RU" b="1" dirty="0">
                <a:latin typeface="Comic Sans MS" pitchFamily="66" charset="0"/>
              </a:rPr>
              <a:t>. </a:t>
            </a:r>
            <a:r>
              <a:rPr lang="ru-RU" b="1" dirty="0" smtClean="0">
                <a:latin typeface="Comic Sans MS" pitchFamily="66" charset="0"/>
              </a:rPr>
              <a:t>Воробьев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Ученый </a:t>
            </a:r>
            <a:r>
              <a:rPr lang="ru-RU" dirty="0">
                <a:latin typeface="Comic Sans MS" pitchFamily="66" charset="0"/>
              </a:rPr>
              <a:t>секретарь</a:t>
            </a:r>
          </a:p>
          <a:p>
            <a:pPr algn="ctr"/>
            <a:r>
              <a:rPr lang="ru-RU" dirty="0">
                <a:latin typeface="Comic Sans MS" pitchFamily="66" charset="0"/>
              </a:rPr>
              <a:t>НИЦ «Курчатовский институт» </a:t>
            </a:r>
            <a:r>
              <a:rPr lang="ru-RU" dirty="0" smtClean="0">
                <a:latin typeface="Comic Sans MS" pitchFamily="66" charset="0"/>
              </a:rPr>
              <a:t>- ПИЯФ </a:t>
            </a:r>
            <a:endParaRPr lang="ru-RU" dirty="0"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65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D7D40-9AA5-479A-B149-6C5ACDB9BF9F}" type="slidenum">
              <a:rPr lang="ru-RU"/>
              <a:pPr>
                <a:defRPr/>
              </a:pPr>
              <a:t>28</a:t>
            </a:fld>
            <a:endParaRPr lang="ru-RU"/>
          </a:p>
        </p:txBody>
      </p:sp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613" cy="504056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Поздравления гостей праздника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700338" y="1014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4441825" y="3240088"/>
            <a:ext cx="260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2555875" y="6453188"/>
            <a:ext cx="6588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omic Sans MS" pitchFamily="66" charset="0"/>
              </a:rPr>
              <a:t>        </a:t>
            </a: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935038" y="3246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406" y="4365104"/>
            <a:ext cx="4821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  С. В. Коняев, Т. В. Бездетко </a:t>
            </a:r>
          </a:p>
          <a:p>
            <a:r>
              <a:rPr lang="ru-RU" sz="2000" dirty="0" smtClean="0">
                <a:latin typeface="Comic Sans MS" pitchFamily="66" charset="0"/>
              </a:rPr>
              <a:t>                 Депутаты  ЗС ЛО</a:t>
            </a:r>
          </a:p>
          <a:p>
            <a:pPr algn="ctr"/>
            <a:endParaRPr lang="ru-RU" sz="1400" dirty="0">
              <a:latin typeface="Comic Sans MS" pitchFamily="66" charset="0"/>
            </a:endParaRPr>
          </a:p>
        </p:txBody>
      </p:sp>
      <p:pic>
        <p:nvPicPr>
          <p:cNvPr id="11" name="Рисунок 10" descr="C:\Users\user\AppData\Local\Temp\IMG_440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" y="1124743"/>
            <a:ext cx="4542042" cy="317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2021 РАБОЧИЕ ФАЙЛЫ\2021 АЛЬБОМ  Молодые таланты\ПОЗДРАВЛЕНИЕ\БЛАГОДАРСТВЕННОЕ ПИСЬМО ДЕПУТАТОВ ЗС ЛО\БЛАГОДАРСТВЕННОЕ ПИСЬМО Депутатов ЗС Л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71" y="1202321"/>
            <a:ext cx="4259024" cy="30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Поздравление с праздником по почте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15634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574695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А. Ю. Дрозденко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Губернатор ЛО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2F06E-AB81-4847-847F-4F2FDF36B155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этап)</a:t>
            </a:r>
            <a:endParaRPr lang="ru-RU" sz="2000" b="1" dirty="0" smtClean="0"/>
          </a:p>
        </p:txBody>
      </p:sp>
      <p:pic>
        <p:nvPicPr>
          <p:cNvPr id="5122" name="Picture 2" descr="D:\2021 РАБОЧИЕ ФАЙЛЫ\ЭКОШОУ-2021\ПРЕЗЕНТАЦИЯ\Детские рисунки в ЦТЮ_11.05.2021\IMG_37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345326"/>
            <a:ext cx="1277757" cy="508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2021 РАБОЧИЕ ФАЙЛЫ\ЭКОШОУ-2021\ПРЕЗЕНТАЦИЯ\Детские рисунки в ЦТЮ_11.05.2021\IMG_377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851" y="1268760"/>
            <a:ext cx="2900205" cy="51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2021 РАБОЧИЕ ФАЙЛЫ\ЭКОШОУ-2021\ПРЕЗЕНТАЦИЯ\Детские рисунки в ЦТЮ_11.05.2021\IMG_3774-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9372" y="1296741"/>
            <a:ext cx="1188812" cy="51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2021 РАБОЧИЕ ФАЙЛЫ\ЭКОШОУ-2021\ПРЕЗЕНТАЦИЯ\Детские рисунки в ЦТЮ_11.05.2021\IMG_377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928" y="1305591"/>
            <a:ext cx="1999982" cy="51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ru-RU" sz="2400" b="1" cap="all" dirty="0" smtClean="0">
                <a:solidFill>
                  <a:schemeClr val="accent2"/>
                </a:solidFill>
                <a:latin typeface="Comic Sans MS" pitchFamily="66" charset="0"/>
              </a:rPr>
              <a:t>К</a:t>
            </a:r>
            <a:r>
              <a:rPr lang="ru-RU" sz="2400" b="1" dirty="0" smtClean="0">
                <a:solidFill>
                  <a:schemeClr val="accent2"/>
                </a:solidFill>
                <a:latin typeface="Comic Sans MS" pitchFamily="66" charset="0"/>
              </a:rPr>
              <a:t>оллектив</a:t>
            </a:r>
            <a:r>
              <a:rPr lang="ru-RU" sz="2400" b="1" cap="all" dirty="0" smtClean="0">
                <a:solidFill>
                  <a:schemeClr val="accent2"/>
                </a:solidFill>
                <a:latin typeface="Comic Sans MS" pitchFamily="66" charset="0"/>
              </a:rPr>
              <a:t> МБДОУ № 47</a:t>
            </a: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19672" y="551723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Т</a:t>
            </a:r>
            <a:r>
              <a:rPr lang="ru-RU" sz="1400" dirty="0" smtClean="0">
                <a:latin typeface="Comic Sans MS" pitchFamily="66" charset="0"/>
              </a:rPr>
              <a:t>анец </a:t>
            </a:r>
            <a:r>
              <a:rPr lang="ru-RU" sz="1400" b="1" i="1" dirty="0" smtClean="0">
                <a:latin typeface="Comic Sans MS" pitchFamily="66" charset="0"/>
              </a:rPr>
              <a:t>«Морские жители»</a:t>
            </a:r>
            <a:r>
              <a:rPr lang="ru-RU" sz="1400" i="1" dirty="0" smtClean="0">
                <a:latin typeface="Comic Sans MS" pitchFamily="66" charset="0"/>
              </a:rPr>
              <a:t>,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dirty="0">
                <a:latin typeface="Comic Sans MS" pitchFamily="66" charset="0"/>
              </a:rPr>
              <a:t>руководитель </a:t>
            </a:r>
            <a:r>
              <a:rPr lang="ru-RU" sz="1400" dirty="0" smtClean="0">
                <a:latin typeface="Comic Sans MS" pitchFamily="66" charset="0"/>
              </a:rPr>
              <a:t>Е. В. Андреева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026" name="Picture 2" descr="C:\Users\user\AppData\Local\Temp\IM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11" y="908720"/>
            <a:ext cx="718209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  <a:t>МБДОУ </a:t>
            </a:r>
            <a:r>
              <a:rPr lang="ru-RU" sz="2400" b="1" dirty="0" smtClean="0">
                <a:solidFill>
                  <a:schemeClr val="accent2"/>
                </a:solidFill>
                <a:latin typeface="Comic Sans MS" pitchFamily="66" charset="0"/>
              </a:rPr>
              <a:t>№ 9</a:t>
            </a: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565253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Comic Sans MS" pitchFamily="66" charset="0"/>
              </a:rPr>
              <a:t>Каплевская</a:t>
            </a:r>
            <a:r>
              <a:rPr lang="ru-RU" sz="1600" b="1" dirty="0" smtClean="0">
                <a:latin typeface="Comic Sans MS" pitchFamily="66" charset="0"/>
              </a:rPr>
              <a:t> Катя. </a:t>
            </a:r>
            <a:r>
              <a:rPr lang="ru-RU" sz="1600" b="1" i="1" dirty="0" smtClean="0">
                <a:latin typeface="Comic Sans MS" pitchFamily="66" charset="0"/>
              </a:rPr>
              <a:t>«Веселая песенка»</a:t>
            </a:r>
            <a:endParaRPr lang="ru-RU" sz="1600" dirty="0">
              <a:latin typeface="Comic Sans MS" pitchFamily="66" charset="0"/>
            </a:endParaRPr>
          </a:p>
          <a:p>
            <a:pPr algn="ctr"/>
            <a:r>
              <a:rPr lang="ru-RU" sz="1600" dirty="0" smtClean="0">
                <a:latin typeface="Comic Sans MS" pitchFamily="66" charset="0"/>
              </a:rPr>
              <a:t>Руководитель Е. Г. Шевелева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6" name="Рисунок 5" descr="C:\Users\user\AppData\Local\Temp\IMG_418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836712"/>
            <a:ext cx="6138565" cy="468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1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9904"/>
            <a:ext cx="8229600" cy="750824"/>
          </a:xfrm>
        </p:spPr>
        <p:txBody>
          <a:bodyPr/>
          <a:lstStyle/>
          <a:p>
            <a:r>
              <a:rPr lang="ru-RU" sz="2400" b="1" cap="all" dirty="0" smtClean="0">
                <a:solidFill>
                  <a:schemeClr val="accent2"/>
                </a:solidFill>
                <a:latin typeface="Comic Sans MS" pitchFamily="66" charset="0"/>
              </a:rPr>
              <a:t>МБДОУ № 24</a:t>
            </a: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91678" y="5581689"/>
            <a:ext cx="5688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Танцевальный номер </a:t>
            </a:r>
            <a:r>
              <a:rPr lang="ru-RU" sz="1400" b="1" i="1" dirty="0" smtClean="0">
                <a:latin typeface="Comic Sans MS" pitchFamily="66" charset="0"/>
              </a:rPr>
              <a:t>«Мышиная история»</a:t>
            </a:r>
            <a:endParaRPr lang="ru-RU" sz="1400" b="1" i="1" dirty="0">
              <a:latin typeface="Comic Sans MS" pitchFamily="66" charset="0"/>
            </a:endParaRPr>
          </a:p>
          <a:p>
            <a:pPr algn="ctr"/>
            <a:r>
              <a:rPr lang="ru-RU" sz="1400" dirty="0">
                <a:latin typeface="Comic Sans MS" pitchFamily="66" charset="0"/>
              </a:rPr>
              <a:t>Муз. руководитель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С. П. Панкратова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dirty="0">
                <a:latin typeface="Comic Sans MS" pitchFamily="66" charset="0"/>
              </a:rPr>
              <a:t> </a:t>
            </a:r>
          </a:p>
          <a:p>
            <a:endParaRPr lang="ru-RU" dirty="0"/>
          </a:p>
        </p:txBody>
      </p:sp>
      <p:pic>
        <p:nvPicPr>
          <p:cNvPr id="7" name="Рисунок 6" descr="C:\Users\user\AppData\Local\Temp\IMG_419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196752"/>
            <a:ext cx="5994549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2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6916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  <a:latin typeface="Comic Sans MS" pitchFamily="66" charset="0"/>
              </a:rPr>
              <a:t>МБДОУ № 55</a:t>
            </a: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47664" y="542926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omic Sans MS" pitchFamily="66" charset="0"/>
              </a:rPr>
              <a:t>Танец  </a:t>
            </a:r>
            <a:r>
              <a:rPr lang="ru-RU" sz="1400" b="1" i="1" dirty="0" smtClean="0">
                <a:latin typeface="Comic Sans MS" pitchFamily="66" charset="0"/>
              </a:rPr>
              <a:t>«Росиночка – Россия»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dirty="0" smtClean="0">
                <a:latin typeface="Comic Sans MS" pitchFamily="66" charset="0"/>
              </a:rPr>
              <a:t>Руководитель Л. П. Зорина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3074" name="Picture 2" descr="D:\2021 РАБОЧИЕ ФАЙЛЫ\ЭКОШОУ-2021\Окончательно ФОТО ВЫСТУПЛЕНИЙ\IMG_4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4" y="671110"/>
            <a:ext cx="7625755" cy="47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1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07704" y="508154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Песня </a:t>
            </a:r>
            <a:r>
              <a:rPr lang="ru-RU" sz="1400" b="1" i="1" dirty="0" smtClean="0">
                <a:latin typeface="Comic Sans MS" pitchFamily="66" charset="0"/>
              </a:rPr>
              <a:t>«Звездопад»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 Руководитель И. О. </a:t>
            </a:r>
            <a:r>
              <a:rPr lang="ru-RU" sz="1400" dirty="0" err="1" smtClean="0">
                <a:latin typeface="Comic Sans MS" pitchFamily="66" charset="0"/>
              </a:rPr>
              <a:t>Хведосюк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4098" name="Picture 2" descr="D:\2021 РАБОЧИЕ ФАЙЛЫ\ЭКОШОУ-2021\Окончательно ФОТО ВЫСТУПЛЕНИЙ\IMG_5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50" y="976799"/>
            <a:ext cx="6469300" cy="40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46</a:t>
            </a:r>
            <a: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</a:b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5085184"/>
            <a:ext cx="4968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Танец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i="1" dirty="0" smtClean="0">
                <a:latin typeface="Comic Sans MS" pitchFamily="66" charset="0"/>
              </a:rPr>
              <a:t>«Волна»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Руководитель Н. Н. </a:t>
            </a:r>
            <a:r>
              <a:rPr lang="ru-RU" sz="1400" dirty="0" err="1" smtClean="0">
                <a:latin typeface="Comic Sans MS" pitchFamily="66" charset="0"/>
              </a:rPr>
              <a:t>Михель</a:t>
            </a:r>
            <a:endParaRPr lang="ru-RU" sz="1400" dirty="0">
              <a:latin typeface="Comic Sans MS" pitchFamily="66" charset="0"/>
            </a:endParaRPr>
          </a:p>
          <a:p>
            <a:pPr algn="ctr"/>
            <a:endParaRPr lang="ru-RU" sz="1400" dirty="0">
              <a:latin typeface="Comic Sans MS" pitchFamily="66" charset="0"/>
            </a:endParaRPr>
          </a:p>
        </p:txBody>
      </p:sp>
      <p:pic>
        <p:nvPicPr>
          <p:cNvPr id="5122" name="Picture 2" descr="D:\2021 РАБОЧИЕ ФАЙЛЫ\ЭКОШОУ-2021\Окончательно ФОТО ВЫСТУПЛЕНИЙ\IMG_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673849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ru-RU" sz="2400" b="1" cap="all" dirty="0" smtClean="0">
                <a:solidFill>
                  <a:schemeClr val="accent2"/>
                </a:solidFill>
                <a:latin typeface="Comic Sans MS" pitchFamily="66" charset="0"/>
              </a:rPr>
              <a:t>МБДОУ № 17</a:t>
            </a: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4" y="5357941"/>
            <a:ext cx="6408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Танцевальная композиция  </a:t>
            </a:r>
            <a:r>
              <a:rPr lang="ru-RU" sz="1400" b="1" i="1" dirty="0" smtClean="0">
                <a:latin typeface="Comic Sans MS" pitchFamily="66" charset="0"/>
              </a:rPr>
              <a:t>«Кружится планета Земля» 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Музыкальные руководители</a:t>
            </a:r>
            <a:r>
              <a:rPr lang="ru-RU" sz="1400" dirty="0">
                <a:latin typeface="Comic Sans MS" pitchFamily="66" charset="0"/>
              </a:rPr>
              <a:t>: Е</a:t>
            </a:r>
            <a:r>
              <a:rPr lang="ru-RU" sz="1400" dirty="0" smtClean="0">
                <a:latin typeface="Comic Sans MS" pitchFamily="66" charset="0"/>
              </a:rPr>
              <a:t>. В. Красилова, Л. Н. </a:t>
            </a:r>
            <a:r>
              <a:rPr lang="ru-RU" sz="1400" dirty="0" err="1" smtClean="0">
                <a:latin typeface="Comic Sans MS" pitchFamily="66" charset="0"/>
              </a:rPr>
              <a:t>Подсуева</a:t>
            </a:r>
            <a:endParaRPr lang="ru-RU" sz="1400" dirty="0">
              <a:latin typeface="Comic Sans MS" pitchFamily="66" charset="0"/>
            </a:endParaRPr>
          </a:p>
          <a:p>
            <a:endParaRPr lang="ru-RU" sz="1400" dirty="0">
              <a:latin typeface="Comic Sans MS" pitchFamily="66" charset="0"/>
            </a:endParaRPr>
          </a:p>
        </p:txBody>
      </p:sp>
      <p:pic>
        <p:nvPicPr>
          <p:cNvPr id="6146" name="Picture 2" descr="D:\2021 РАБОЧИЕ ФАЙЛЫ\ЭКОШОУ-2021\Окончательно ФОТО ВЫСТУПЛЕНИЙ\IMG_7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66" y="768062"/>
            <a:ext cx="6922628" cy="459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41</a:t>
            </a:r>
            <a: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</a:b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085184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Старовойтова Ольга и </a:t>
            </a:r>
            <a:r>
              <a:rPr lang="ru-RU" sz="1400" b="1" dirty="0" err="1" smtClean="0">
                <a:latin typeface="Comic Sans MS" pitchFamily="66" charset="0"/>
              </a:rPr>
              <a:t>Крутоголова</a:t>
            </a:r>
            <a:r>
              <a:rPr lang="ru-RU" sz="1400" b="1" dirty="0" smtClean="0">
                <a:latin typeface="Comic Sans MS" pitchFamily="66" charset="0"/>
              </a:rPr>
              <a:t> Полина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Песня </a:t>
            </a:r>
            <a:r>
              <a:rPr lang="ru-RU" sz="1400" b="1" i="1" dirty="0" smtClean="0">
                <a:latin typeface="Comic Sans MS" pitchFamily="66" charset="0"/>
              </a:rPr>
              <a:t>«Дом под крышей голубой»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Музыкальный руководитель В. В. Тарасова</a:t>
            </a:r>
            <a:endParaRPr lang="ru-RU" sz="1400" dirty="0">
              <a:latin typeface="Comic Sans MS" pitchFamily="66" charset="0"/>
            </a:endParaRPr>
          </a:p>
          <a:p>
            <a:pPr algn="ctr"/>
            <a:endParaRPr lang="ru-RU" sz="1400" dirty="0">
              <a:latin typeface="Comic Sans MS" pitchFamily="66" charset="0"/>
            </a:endParaRPr>
          </a:p>
        </p:txBody>
      </p:sp>
      <p:pic>
        <p:nvPicPr>
          <p:cNvPr id="7170" name="Picture 2" descr="D:\2021 РАБОЧИЕ ФАЙЛЫ\ЭКОШОУ-2021\Окончательно ФОТО ВЫСТУПЛЕНИЙ\IMG_8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764704"/>
            <a:ext cx="6318993" cy="408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0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Сусанинская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СОШ – детский сад</a:t>
            </a:r>
            <a: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</a:b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63688" y="5373216"/>
            <a:ext cx="6192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Танцевальная композиция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i="1" dirty="0" smtClean="0">
                <a:latin typeface="Comic Sans MS" pitchFamily="66" charset="0"/>
              </a:rPr>
              <a:t>«На горе–то калина»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Музыкальный руководитель О. П. Раздьяконова</a:t>
            </a:r>
            <a:endParaRPr lang="ru-RU" sz="1400" dirty="0">
              <a:latin typeface="Comic Sans MS" pitchFamily="66" charset="0"/>
            </a:endParaRPr>
          </a:p>
          <a:p>
            <a:pPr algn="ctr"/>
            <a:endParaRPr lang="ru-RU" sz="1400" dirty="0">
              <a:latin typeface="Comic Sans MS" pitchFamily="66" charset="0"/>
            </a:endParaRPr>
          </a:p>
        </p:txBody>
      </p:sp>
      <p:pic>
        <p:nvPicPr>
          <p:cNvPr id="8194" name="Picture 2" descr="D:\2021 РАБОЧИЕ ФАЙЛЫ\ЭКОШОУ-2021\Окончательно ФОТО ВЫСТУПЛЕНИЙ\IMG_9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45" y="1124744"/>
            <a:ext cx="63727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12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205539" y="564767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«Танец лебедей» 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Музыкальный руководитель Т. Н. Соловьева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9218" name="Picture 2" descr="D:\2021 РАБОЧИЕ ФАЙЛЫ\ЭКОШОУ-2021\Окончательно ФОТО ВЫСТУПЛЕНИЙ\IMG_10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908720"/>
            <a:ext cx="6828420" cy="45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16216" y="6356350"/>
            <a:ext cx="2133600" cy="365125"/>
          </a:xfrm>
        </p:spPr>
        <p:txBody>
          <a:bodyPr/>
          <a:lstStyle/>
          <a:p>
            <a:pPr>
              <a:defRPr/>
            </a:pPr>
            <a:fld id="{9C6A376D-8508-4820-BC2A-E5E6A5AE43D6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этап)</a:t>
            </a:r>
          </a:p>
        </p:txBody>
      </p:sp>
      <p:pic>
        <p:nvPicPr>
          <p:cNvPr id="5" name="Рисунок 4" descr="C:\Users\user\AppData\Local\Temp\IMG_3806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132747"/>
            <a:ext cx="3233132" cy="537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AppData\Local\Temp\IMG_382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788" y="1132747"/>
            <a:ext cx="2647540" cy="5372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28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59632" y="5517232"/>
            <a:ext cx="666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</a:t>
            </a:r>
            <a:r>
              <a:rPr lang="ru-RU" b="1" i="1" dirty="0" smtClean="0">
                <a:latin typeface="Comic Sans MS" pitchFamily="66" charset="0"/>
              </a:rPr>
              <a:t>«Радуга-дуга»</a:t>
            </a:r>
            <a:endParaRPr lang="ru-RU" b="1" i="1" dirty="0">
              <a:latin typeface="Comic Sans MS" pitchFamily="66" charset="0"/>
            </a:endParaRPr>
          </a:p>
        </p:txBody>
      </p:sp>
      <p:pic>
        <p:nvPicPr>
          <p:cNvPr id="10242" name="Picture 2" descr="D:\2021 РАБОЧИЕ ФАЙЛЫ\ЭКОШОУ-2021\Окончательно ФОТО ВЫСТУПЛЕНИЙ\IMG_11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7008"/>
            <a:ext cx="6664224" cy="43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Белогорская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НОШ – детский сад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5733256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Шумовая сказка </a:t>
            </a:r>
            <a:r>
              <a:rPr lang="ru-RU" b="1" i="1" dirty="0" smtClean="0">
                <a:latin typeface="Comic Sans MS" pitchFamily="66" charset="0"/>
              </a:rPr>
              <a:t>«Весенние звуки земли»</a:t>
            </a:r>
            <a:endParaRPr lang="ru-RU" b="1" i="1" dirty="0">
              <a:latin typeface="Comic Sans MS" pitchFamily="66" charset="0"/>
            </a:endParaRPr>
          </a:p>
        </p:txBody>
      </p:sp>
      <p:pic>
        <p:nvPicPr>
          <p:cNvPr id="11266" name="Picture 2" descr="D:\2021 РАБОЧИЕ ФАЙЛЫ\ЭКОШОУ-2021\Окончательно ФОТО ВЫСТУПЛЕНИЙ\IMG_12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86915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18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5536" y="562241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«</a:t>
            </a:r>
            <a:r>
              <a:rPr lang="ru-RU" b="1" i="1" dirty="0" smtClean="0">
                <a:latin typeface="Comic Sans MS" pitchFamily="66" charset="0"/>
              </a:rPr>
              <a:t>Выглянуло солнце из-за серых туч»</a:t>
            </a:r>
            <a:endParaRPr lang="ru-RU" b="1" i="1" dirty="0">
              <a:latin typeface="Comic Sans MS" pitchFamily="66" charset="0"/>
            </a:endParaRPr>
          </a:p>
        </p:txBody>
      </p:sp>
      <p:pic>
        <p:nvPicPr>
          <p:cNvPr id="12290" name="Picture 2" descr="D:\2021 РАБОЧИЕ ФАЙЛЫ\ЭКОШОУ-2021\Окончательно ФОТО ВЫСТУПЛЕНИЙ\IMG_13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3" y="1052736"/>
            <a:ext cx="695839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23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237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«</a:t>
            </a:r>
            <a:r>
              <a:rPr lang="ru-RU" b="1" i="1" dirty="0" smtClean="0">
                <a:latin typeface="Comic Sans MS" pitchFamily="66" charset="0"/>
              </a:rPr>
              <a:t>Восход солнца»</a:t>
            </a:r>
            <a:endParaRPr lang="ru-RU" b="1" i="1" dirty="0">
              <a:latin typeface="Comic Sans MS" pitchFamily="66" charset="0"/>
            </a:endParaRPr>
          </a:p>
        </p:txBody>
      </p:sp>
      <p:pic>
        <p:nvPicPr>
          <p:cNvPr id="13314" name="Picture 2" descr="D:\2021 РАБОЧИЕ ФАЙЛЫ\ЭКОШОУ-2021\Окончательно ФОТО ВЫСТУПЛЕНИЙ\IMG_14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69" y="901872"/>
            <a:ext cx="7263912" cy="47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Вырицкая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ДШИ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57332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Comic Sans MS" pitchFamily="66" charset="0"/>
              </a:rPr>
              <a:t>Семиколенных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Эмилия. </a:t>
            </a:r>
            <a:r>
              <a:rPr lang="ru-RU" dirty="0" smtClean="0">
                <a:latin typeface="Comic Sans MS" pitchFamily="66" charset="0"/>
              </a:rPr>
              <a:t>Песня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i="1" dirty="0">
                <a:latin typeface="Comic Sans MS" pitchFamily="66" charset="0"/>
              </a:rPr>
              <a:t>«Дождь»</a:t>
            </a:r>
            <a:endParaRPr lang="ru-RU" dirty="0">
              <a:latin typeface="Comic Sans MS" pitchFamily="66" charset="0"/>
            </a:endParaRPr>
          </a:p>
          <a:p>
            <a:pPr algn="ctr"/>
            <a:r>
              <a:rPr lang="ru-RU" dirty="0">
                <a:latin typeface="Comic Sans MS" pitchFamily="66" charset="0"/>
              </a:rPr>
              <a:t>Музыкальный руководитель </a:t>
            </a:r>
            <a:r>
              <a:rPr lang="ru-RU" dirty="0" smtClean="0">
                <a:latin typeface="Comic Sans MS" pitchFamily="66" charset="0"/>
              </a:rPr>
              <a:t>С. Ю. Терентьева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338" name="Picture 2" descr="D:\2021 РАБОЧИЕ ФАЙЛЫ\ЭКОШОУ-2021\Окончательно ФОТО ВЫСТУПЛЕНИЙ\IMG_15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53" y="980728"/>
            <a:ext cx="705609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40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95736" y="5661248"/>
            <a:ext cx="48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</a:t>
            </a:r>
            <a:r>
              <a:rPr lang="ru-RU" b="1" i="1" dirty="0" smtClean="0">
                <a:latin typeface="Comic Sans MS" pitchFamily="66" charset="0"/>
              </a:rPr>
              <a:t>«Радуга–дуга»</a:t>
            </a:r>
            <a:endParaRPr lang="ru-RU" b="1" i="1" dirty="0">
              <a:latin typeface="Comic Sans MS" pitchFamily="66" charset="0"/>
            </a:endParaRPr>
          </a:p>
        </p:txBody>
      </p:sp>
      <p:pic>
        <p:nvPicPr>
          <p:cNvPr id="15362" name="Picture 2" descr="D:\2021 РАБОЧИЕ ФАЙЛЫ\ЭКОШОУ-2021\Окончательно ФОТО ВЫСТУПЛЕНИЙ\IMG_16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1229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42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Веревская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СОШ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661248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Comic Sans MS" pitchFamily="66" charset="0"/>
              </a:rPr>
              <a:t>Куракова</a:t>
            </a:r>
            <a:r>
              <a:rPr lang="ru-RU" b="1" dirty="0">
                <a:latin typeface="Comic Sans MS" pitchFamily="66" charset="0"/>
              </a:rPr>
              <a:t> Ирина и </a:t>
            </a:r>
            <a:r>
              <a:rPr lang="ru-RU" b="1" dirty="0" err="1">
                <a:latin typeface="Comic Sans MS" pitchFamily="66" charset="0"/>
              </a:rPr>
              <a:t>Закутняя</a:t>
            </a:r>
            <a:r>
              <a:rPr lang="ru-RU" b="1" dirty="0">
                <a:latin typeface="Comic Sans MS" pitchFamily="66" charset="0"/>
              </a:rPr>
              <a:t> </a:t>
            </a:r>
            <a:r>
              <a:rPr lang="ru-RU" b="1" dirty="0" smtClean="0">
                <a:latin typeface="Comic Sans MS" pitchFamily="66" charset="0"/>
              </a:rPr>
              <a:t>Кристина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Песня </a:t>
            </a:r>
            <a:r>
              <a:rPr lang="ru-RU" b="1" dirty="0" smtClean="0">
                <a:latin typeface="Comic Sans MS" pitchFamily="66" charset="0"/>
              </a:rPr>
              <a:t>«Оглянись вокруг»</a:t>
            </a:r>
            <a:r>
              <a:rPr lang="ru-RU" b="1" dirty="0">
                <a:latin typeface="Comic Sans MS" pitchFamily="66" charset="0"/>
              </a:rPr>
              <a:t> </a:t>
            </a:r>
          </a:p>
          <a:p>
            <a:pPr algn="ctr"/>
            <a:r>
              <a:rPr lang="ru-RU" dirty="0">
                <a:latin typeface="Comic Sans MS" pitchFamily="66" charset="0"/>
              </a:rPr>
              <a:t>Руководитель </a:t>
            </a:r>
            <a:r>
              <a:rPr lang="ru-RU" dirty="0" smtClean="0">
                <a:latin typeface="Comic Sans MS" pitchFamily="66" charset="0"/>
              </a:rPr>
              <a:t>Н. А. </a:t>
            </a:r>
            <a:r>
              <a:rPr lang="ru-RU" dirty="0" err="1">
                <a:latin typeface="Comic Sans MS" pitchFamily="66" charset="0"/>
              </a:rPr>
              <a:t>Корчмова</a:t>
            </a:r>
            <a:r>
              <a:rPr lang="ru-RU" dirty="0">
                <a:latin typeface="Comic Sans MS" pitchFamily="66" charset="0"/>
              </a:rPr>
              <a:t>  </a:t>
            </a:r>
          </a:p>
        </p:txBody>
      </p:sp>
      <p:pic>
        <p:nvPicPr>
          <p:cNvPr id="16386" name="Picture 2" descr="D:\2021 РАБОЧИЕ ФАЙЛЫ\ЭКОШОУ-2021\Окончательно ФОТО ВЫСТУПЛЕНИЙ\IMG_17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53" y="980728"/>
            <a:ext cx="705609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4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cap="all" dirty="0" smtClean="0">
                <a:solidFill>
                  <a:srgbClr val="C00000"/>
                </a:solidFill>
                <a:latin typeface="Comic Sans MS" pitchFamily="66" charset="0"/>
              </a:rPr>
              <a:t>м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инская НОШ – детский сад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</a:t>
            </a:r>
            <a:r>
              <a:rPr lang="ru-RU" b="1" i="1" dirty="0" smtClean="0">
                <a:latin typeface="Comic Sans MS" pitchFamily="66" charset="0"/>
              </a:rPr>
              <a:t>«Зарядка космонавтов»</a:t>
            </a:r>
          </a:p>
        </p:txBody>
      </p:sp>
      <p:pic>
        <p:nvPicPr>
          <p:cNvPr id="20482" name="Picture 2" descr="D:\2021 РАБОЧИЕ ФАЙЛЫ\ЭКОШОУ-2021\Окончательно ФОТО ВЫСТУПЛЕНИЙ\IMG_18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65" y="937533"/>
            <a:ext cx="6663235" cy="43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6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Пламенская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СОШ – детский сад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</a:t>
            </a:r>
            <a:r>
              <a:rPr lang="ru-RU" b="1" dirty="0" smtClean="0">
                <a:latin typeface="Comic Sans MS" pitchFamily="66" charset="0"/>
              </a:rPr>
              <a:t> «Как у наших у ворот»</a:t>
            </a:r>
          </a:p>
        </p:txBody>
      </p:sp>
      <p:pic>
        <p:nvPicPr>
          <p:cNvPr id="17411" name="Picture 3" descr="D:\2021 РАБОЧИЕ ФАЙЛЫ\ЭКОШОУ-2021\Окончательно ФОТО ВЫСТУПЛЕНИЙ\IMG_19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3" y="1124744"/>
            <a:ext cx="6779697" cy="441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8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Пудостьская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СОШ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Песня </a:t>
            </a:r>
            <a:r>
              <a:rPr lang="ru-RU" b="1" i="1" dirty="0" smtClean="0">
                <a:latin typeface="Comic Sans MS" pitchFamily="66" charset="0"/>
              </a:rPr>
              <a:t>«Пульс планеты»</a:t>
            </a:r>
          </a:p>
        </p:txBody>
      </p:sp>
      <p:pic>
        <p:nvPicPr>
          <p:cNvPr id="19458" name="Picture 2" descr="D:\2021 РАБОЧИЕ ФАЙЛЫ\ЭКОШОУ-2021\Окончательно ФОТО ВЫСТУПЛЕНИЙ\IMG_20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052736"/>
            <a:ext cx="68047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11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03ABC4-7872-4CF4-A8AB-C9BFEAC228F7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этап)</a:t>
            </a:r>
            <a:endParaRPr lang="ru-RU" sz="2000" b="1" dirty="0" smtClean="0">
              <a:latin typeface="Comic Sans MS" pitchFamily="66" charset="0"/>
            </a:endParaRPr>
          </a:p>
        </p:txBody>
      </p:sp>
      <p:pic>
        <p:nvPicPr>
          <p:cNvPr id="7170" name="Picture 2" descr="D:\2021 РАБОЧИЕ ФАЙЛЫ\ЭКОШОУ-2021\ПРЕЗЕНТАЦИЯ\Детские рисунки в ЦТЮ_11.05.2021\IMG_37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2419988" cy="52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2021 РАБОЧИЕ ФАЙЛЫ\ЭКОШОУ-2021\ПРЕЗЕНТАЦИЯ\Детские рисунки в ЦТЮ_11.05.2021\IMG_37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596" y="1340768"/>
            <a:ext cx="2487578" cy="52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2021 РАБОЧИЕ ФАЙЛЫ\ЭКОШОУ-2021\ПРЕЗЕНТАЦИЯ\Детские рисунки в ЦТЮ_11.05.2021\IMG_378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174" y="1340768"/>
            <a:ext cx="1739656" cy="52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Сиверская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 СОШ № 3 – детский сад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 </a:t>
            </a:r>
            <a:r>
              <a:rPr lang="ru-RU" b="1" i="1" dirty="0" smtClean="0">
                <a:latin typeface="Comic Sans MS" pitchFamily="66" charset="0"/>
              </a:rPr>
              <a:t>«Не погибай, Земля моя, цвети!»</a:t>
            </a:r>
          </a:p>
        </p:txBody>
      </p:sp>
      <p:pic>
        <p:nvPicPr>
          <p:cNvPr id="21506" name="Picture 2" descr="D:\2021 РАБОЧИЕ ФАЙЛЫ\ЭКОШОУ-2021\Окончательно ФОТО ВЫСТУПЛЕНИЙ\IMG_21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052736"/>
            <a:ext cx="68047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10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9531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i="1" dirty="0" smtClean="0">
                <a:latin typeface="Comic Sans MS" pitchFamily="66" charset="0"/>
              </a:rPr>
              <a:t>«Юные космонавты»</a:t>
            </a:r>
          </a:p>
        </p:txBody>
      </p:sp>
      <p:pic>
        <p:nvPicPr>
          <p:cNvPr id="22530" name="Picture 2" descr="D:\2021 РАБОЧИЕ ФАЙЛЫ\ЭКОШОУ-2021\Окончательно ФОТО ВЫСТУПЛЕНИЙ\IMG_22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1" y="1052736"/>
            <a:ext cx="705609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7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51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«Танец л</a:t>
            </a:r>
            <a:r>
              <a:rPr lang="ru-RU" b="1" i="1" dirty="0" smtClean="0">
                <a:latin typeface="Comic Sans MS" pitchFamily="66" charset="0"/>
              </a:rPr>
              <a:t>есных зверей»</a:t>
            </a:r>
          </a:p>
        </p:txBody>
      </p:sp>
      <p:pic>
        <p:nvPicPr>
          <p:cNvPr id="23554" name="Picture 2" descr="D:\2021 РАБОЧИЕ ФАЙЛЫ\ЭКОШОУ-2021\Окончательно ФОТО ВЫСТУПЛЕНИЙ\IMG_23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МБДОУ № 52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566124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Танец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i="1" dirty="0" smtClean="0">
                <a:latin typeface="Comic Sans MS" pitchFamily="66" charset="0"/>
              </a:rPr>
              <a:t>«Борьба стихий»</a:t>
            </a:r>
          </a:p>
        </p:txBody>
      </p:sp>
      <p:pic>
        <p:nvPicPr>
          <p:cNvPr id="25602" name="Picture 2" descr="D:\2021 РАБОЧИЕ ФАЙЛЫ\ЭКОШОУ-2021\Окончательно ФОТО ВЫСТУПЛЕНИЙ\IMG_24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69127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Коллектив ЦТЮ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75034" y="5710019"/>
            <a:ext cx="599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Музыкально-художественная композиция </a:t>
            </a:r>
          </a:p>
          <a:p>
            <a:pPr algn="ctr"/>
            <a:r>
              <a:rPr lang="ru-RU" b="1" i="1" dirty="0" smtClean="0">
                <a:latin typeface="Comic Sans MS" pitchFamily="66" charset="0"/>
              </a:rPr>
              <a:t>«Береги свою планету!»</a:t>
            </a:r>
            <a:endParaRPr lang="ru-RU" b="1" i="1" dirty="0">
              <a:latin typeface="Comic Sans MS" pitchFamily="66" charset="0"/>
            </a:endParaRPr>
          </a:p>
        </p:txBody>
      </p:sp>
      <p:pic>
        <p:nvPicPr>
          <p:cNvPr id="18434" name="Picture 2" descr="D:\2021 РАБОЧИЕ ФАЙЛЫ\ЭКОШОУ-2021\Окончательно ФОТО ВЫСТУПЛЕНИЙ\IMG_25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9" y="928704"/>
            <a:ext cx="6925681" cy="446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pic>
        <p:nvPicPr>
          <p:cNvPr id="9218" name="Picture 2" descr="D:\2021 РАБОЧИЕ ФАЙЛЫ\ЭКОШОУ-2021\фото награждений\IMG_4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5" y="995589"/>
            <a:ext cx="4062839" cy="254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2021 РАБОЧИЕ ФАЙЛЫ\ЭКОШОУ-2021\ФОТО ВЫСТУПЛЕНИЙ\2 ФОТО выступлений\IMG_4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9640"/>
            <a:ext cx="3958415" cy="26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2021 РАБОЧИЕ ФАЙЛЫ\ЭКОШОУ-2021\ФОТО ВЫСТУПЛЕНИЙ\IMG_41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0" y="3913243"/>
            <a:ext cx="4128767" cy="263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F:\2021 ГОД РАБОЧИЕ ФАЙЛЫ\ПРЕЗЕНТАЙИЯ 2021\фото 14.05.2021\14.05.2021 (9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9"/>
            <a:ext cx="3600400" cy="2684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8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pic>
        <p:nvPicPr>
          <p:cNvPr id="8194" name="Picture 2" descr="C:\Users\user\AppData\Local\Temp\IMG_20210517_1555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b="6703"/>
          <a:stretch/>
        </p:blipFill>
        <p:spPr bwMode="auto">
          <a:xfrm>
            <a:off x="2988816" y="4177917"/>
            <a:ext cx="3292671" cy="21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F:\2021 ГОД РАБОЧИЕ ФАЙЛЫ\ПРЕЗЕНТАЙИЯ 2021\фото 14.05.2021\14.05.2021 (20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0493"/>
            <a:ext cx="3384376" cy="25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F:\2021 ГОД РАБОЧИЕ ФАЙЛЫ\ПРЕЗЕНТАЙИЯ 2021\фото 14.05.2021\14.05.2021 (26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r="7168" b="12804"/>
          <a:stretch/>
        </p:blipFill>
        <p:spPr bwMode="auto">
          <a:xfrm>
            <a:off x="167666" y="4190075"/>
            <a:ext cx="2742617" cy="217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F:\2021 ГОД РАБОЧИЕ ФАЙЛЫ\ПРЕЗЕНТАЙИЯ 2021\фото 14.05.2021\14.05.2021 (12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0" t="-3880" r="1120" b="3880"/>
          <a:stretch/>
        </p:blipFill>
        <p:spPr bwMode="auto">
          <a:xfrm>
            <a:off x="5777969" y="899685"/>
            <a:ext cx="3168352" cy="264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F:\2021 ГОД РАБОЧИЕ ФАЙЛЫ\ПРЕЗЕНТАЙИЯ 2021\фото 14.05.2021\14.05.2021 (14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4"/>
          <a:stretch/>
        </p:blipFill>
        <p:spPr bwMode="auto">
          <a:xfrm>
            <a:off x="3734780" y="1020493"/>
            <a:ext cx="1944215" cy="25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F:\2021 ГОД РАБОЧИЕ ФАЙЛЫ\ПРЕЗЕНТАЙИЯ 2021\фото 14.05.2021\14.05.2021 (31)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5624" b="4216"/>
          <a:stretch/>
        </p:blipFill>
        <p:spPr bwMode="auto">
          <a:xfrm>
            <a:off x="6353614" y="4190075"/>
            <a:ext cx="2718049" cy="2140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4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7279"/>
            <a:ext cx="8229600" cy="983991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774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 descr="F:\2021 ГОД РАБОЧИЕ ФАЙЛЫ\ПРЕЗЕНТАЙИЯ 2021\фото 14.05.2021\14.05.2021 (33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2" y="764704"/>
            <a:ext cx="28956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F:\2021 ГОД РАБОЧИЕ ФАЙЛЫ\ПРЕЗЕНТАЙИЯ 2021\фото 14.05.2021\14.05.2021 (35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84" y="761846"/>
            <a:ext cx="2834640" cy="212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F:\2021 ГОД РАБОЧИЕ ФАЙЛЫ\ПРЕЗЕНТАЙИЯ 2021\фото 14.05.2021\14.05.2021 (3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158" y="764704"/>
            <a:ext cx="2827020" cy="212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F:\2021 ГОД РАБОЧИЕ ФАЙЛЫ\ПРЕЗЕНТАЙИЯ 2021\фото 14.05.2021\14.05.2021 (4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41" y="3021814"/>
            <a:ext cx="2618021" cy="200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F:\2021 ГОД РАБОЧИЕ ФАЙЛЫ\ПРЕЗЕНТАЙИЯ 2021\фото 14.05.2021\14.05.2021 (43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8"/>
          <a:stretch/>
        </p:blipFill>
        <p:spPr bwMode="auto">
          <a:xfrm>
            <a:off x="3118006" y="3019273"/>
            <a:ext cx="2921000" cy="206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F:\2021 ГОД РАБОЧИЕ ФАЙЛЫ\ПРЕЗЕНТАЙИЯ 2021\фото 14.05.2021\14.05.2021 (54)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 bwMode="auto">
          <a:xfrm>
            <a:off x="6172115" y="3003866"/>
            <a:ext cx="2739073" cy="20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F:\2021 ГОД РАБОЧИЕ ФАЙЛЫ\ПРЕЗЕНТАЙИЯ 2021\фото 14.05.2021\14.05.2021 (59)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56"/>
          <a:stretch/>
        </p:blipFill>
        <p:spPr bwMode="auto">
          <a:xfrm>
            <a:off x="431699" y="5167879"/>
            <a:ext cx="2602744" cy="1490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F:\2021 ГОД РАБОЧИЕ ФАЙЛЫ\ПРЕЗЕНТАЙИЯ 2021\фото 14.05.2021\14.05.2021 (62)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" t="5676" r="217" b="6952"/>
          <a:stretch/>
        </p:blipFill>
        <p:spPr bwMode="auto">
          <a:xfrm>
            <a:off x="3118006" y="5226179"/>
            <a:ext cx="2375340" cy="143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F:\2021 ГОД РАБОЧИЕ ФАЙЛЫ\ПРЕЗЕНТАЙИЯ 2021\фото 14.05.2021\14.05.2021 (1)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0"/>
          <a:stretch/>
        </p:blipFill>
        <p:spPr bwMode="auto">
          <a:xfrm>
            <a:off x="5566061" y="5216629"/>
            <a:ext cx="1310902" cy="143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F:\2021 ГОД РАБОЧИЕ ФАЙЛЫ\ПРЕЗЕНТАЙИЯ 2021\фото 14.05.2021\14.05.2021 (3)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1"/>
          <a:stretch/>
        </p:blipFill>
        <p:spPr bwMode="auto">
          <a:xfrm>
            <a:off x="6949679" y="5273990"/>
            <a:ext cx="1798785" cy="1384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9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78098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2362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65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F:\2021 ГОД РАБОЧИЕ ФАЙЛЫ\ПРЕЗЕНТАЙИЯ 2021\фото 14.05.2021\14.05.2021 (5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4" y="691202"/>
            <a:ext cx="3240360" cy="246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F:\2021 ГОД РАБОЧИЕ ФАЙЛЫ\ПРЕЗЕНТАЙИЯ 2021\фото 14.05.2021\14.05.2021 (7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r="9264" b="4959"/>
          <a:stretch/>
        </p:blipFill>
        <p:spPr bwMode="auto">
          <a:xfrm>
            <a:off x="4572000" y="713709"/>
            <a:ext cx="3312367" cy="244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C:\Users\user\AppData\Local\Temp\20210514_132909-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/>
          <a:stretch/>
        </p:blipFill>
        <p:spPr bwMode="auto">
          <a:xfrm>
            <a:off x="6084168" y="3656725"/>
            <a:ext cx="3059832" cy="247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F:\2021 ГОД РАБОЧИЕ ФАЙЛЫ\ПРЕЗЕНТАЙИЯ 2021\фото 14.05.2021\14.05.2021 (46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b="16420"/>
          <a:stretch/>
        </p:blipFill>
        <p:spPr bwMode="auto">
          <a:xfrm>
            <a:off x="305199" y="3614952"/>
            <a:ext cx="2466601" cy="25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F:\2021 ГОД РАБОЧИЕ ФАЙЛЫ\ПРЕЗЕНТАЙИЯ 2021\фото 14.05.2021\14.05.2021 (28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9852" r="8162" b="-676"/>
          <a:stretch/>
        </p:blipFill>
        <p:spPr bwMode="auto">
          <a:xfrm>
            <a:off x="2915816" y="3644641"/>
            <a:ext cx="3024336" cy="2507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1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99898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973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0" y="774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9855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15281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Users\user\AppData\Local\Temp\СивДШИ_2021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"/>
          <a:stretch/>
        </p:blipFill>
        <p:spPr bwMode="auto">
          <a:xfrm>
            <a:off x="319161" y="650283"/>
            <a:ext cx="4054692" cy="27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AppData\Local\Temp\СивДШИ_2021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 bwMode="auto">
          <a:xfrm>
            <a:off x="4676693" y="600657"/>
            <a:ext cx="4010107" cy="277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AppData\Local\Temp\СивДШИ_2021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11134"/>
          <a:stretch/>
        </p:blipFill>
        <p:spPr bwMode="auto">
          <a:xfrm>
            <a:off x="372102" y="3684220"/>
            <a:ext cx="3948810" cy="28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2" b="2951"/>
          <a:stretch/>
        </p:blipFill>
        <p:spPr>
          <a:xfrm>
            <a:off x="4860032" y="3684220"/>
            <a:ext cx="3826768" cy="284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4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AC064-5758-4305-A17E-84C4985D557B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этап)</a:t>
            </a:r>
            <a:endParaRPr lang="ru-RU" sz="2000" b="1" dirty="0" smtClean="0">
              <a:latin typeface="Comic Sans MS" pitchFamily="66" charset="0"/>
            </a:endParaRPr>
          </a:p>
        </p:txBody>
      </p:sp>
      <p:pic>
        <p:nvPicPr>
          <p:cNvPr id="8194" name="Picture 2" descr="D:\2021 РАБОЧИЕ ФАЙЛЫ\ЭКОШОУ-2021\ПРЕЗЕНТАЦИЯ\Детские рисунки в ЦТЮ_11.05.2021\IMG_37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863" y="1179512"/>
            <a:ext cx="1981987" cy="53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2021 РАБОЧИЕ ФАЙЛЫ\ЭКОШОУ-2021\ПРЕЗЕНТАЦИЯ\Детские рисунки в ЦТЮ_11.05.2021\IMG_379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547" y="1179512"/>
            <a:ext cx="1396463" cy="53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2021 РАБОЧИЕ ФАЙЛЫ\ЭКОШОУ-2021\ПРЕЗЕНТАЦИЯ\Детские рисунки в ЦТЮ_11.05.2021\IMG_380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5002" y="1179512"/>
            <a:ext cx="1503774" cy="53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2021 РАБОЧИЕ ФАЙЛЫ\ЭКОШОУ-2021\ПРЕЗЕНТАЦИЯ\Детские рисунки в ЦТЮ_11.05.2021\IMG_3803-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162" y="1179511"/>
            <a:ext cx="1065150" cy="531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5" name="Рисунок 4" descr="D:\2021 РАБОЧИЕ ФАЙЛЫ\ЭКОШОУ-2021\фото награждений\МБДОУ №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10" y="726320"/>
            <a:ext cx="3116580" cy="233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2021 РАБОЧИЕ ФАЙЛЫ\ЭКОШОУ-2021\фото награждений\ТАИЦКАЯ СОШ\20210517_1354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0"/>
          <a:stretch/>
        </p:blipFill>
        <p:spPr bwMode="auto">
          <a:xfrm>
            <a:off x="607995" y="726320"/>
            <a:ext cx="1994396" cy="233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0" y="3594176"/>
            <a:ext cx="4281907" cy="2557961"/>
          </a:xfrm>
          <a:prstGeom prst="rect">
            <a:avLst/>
          </a:prstGeom>
        </p:spPr>
      </p:pic>
      <p:pic>
        <p:nvPicPr>
          <p:cNvPr id="2050" name="Picture 2" descr="D:\2021 РАБОЧИЕ ФАЙЛЫ\ЭКОШОУ-2021\фото награждений\ТАИЦКАЯ СОШ\3 в ф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/>
          <a:stretch/>
        </p:blipFill>
        <p:spPr bwMode="auto">
          <a:xfrm>
            <a:off x="5220072" y="3594176"/>
            <a:ext cx="3602636" cy="255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2021 РАБОЧИЕ ФАЙЛЫ\ЭКОШОУ-2021\фото награждений\ВОЙСКОВИЦКАЯ ДШИ\IMG_20210514_1314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 b="14451"/>
          <a:stretch/>
        </p:blipFill>
        <p:spPr bwMode="auto">
          <a:xfrm>
            <a:off x="6372200" y="692697"/>
            <a:ext cx="2193707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3610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pic>
        <p:nvPicPr>
          <p:cNvPr id="5" name="Рисунок 4" descr="D:\2021 РАБОЧИЕ ФАЙЛЫ\ЭКОШОУ-2021\фото награждений\Лицей №3\20210514_12005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6759" r="4921" b="12132"/>
          <a:stretch/>
        </p:blipFill>
        <p:spPr bwMode="auto">
          <a:xfrm>
            <a:off x="457200" y="836711"/>
            <a:ext cx="4042792" cy="277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2021 РАБОЧИЕ ФАЙЛЫ\ЭКОШОУ-2021\фото награждений\СОШ №9\IMG_16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2548" r="9923"/>
          <a:stretch/>
        </p:blipFill>
        <p:spPr bwMode="auto">
          <a:xfrm>
            <a:off x="4796063" y="836711"/>
            <a:ext cx="3898776" cy="275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AppData\Local\Temp\Слайд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18588" r="9102" b="16354"/>
          <a:stretch/>
        </p:blipFill>
        <p:spPr bwMode="auto">
          <a:xfrm>
            <a:off x="2159732" y="4005064"/>
            <a:ext cx="4824536" cy="2491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2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52128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16291" b="8985"/>
          <a:stretch/>
        </p:blipFill>
        <p:spPr>
          <a:xfrm>
            <a:off x="980728" y="1268760"/>
            <a:ext cx="718254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69D42-1594-4B90-98FB-A0BAE74DA343}" type="slidenum">
              <a:rPr lang="ru-RU"/>
              <a:pPr>
                <a:defRPr/>
              </a:pPr>
              <a:t>63</a:t>
            </a:fld>
            <a:endParaRPr lang="ru-RU"/>
          </a:p>
        </p:txBody>
      </p:sp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Контактная информация программы  </a:t>
            </a:r>
            <a:b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Comic Sans MS" pitchFamily="66" charset="0"/>
              </a:rPr>
              <a:t>«Школьная экологическая инициатива»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714500"/>
            <a:ext cx="8929687" cy="4411663"/>
          </a:xfrm>
        </p:spPr>
        <p:txBody>
          <a:bodyPr/>
          <a:lstStyle/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b="1" dirty="0" smtClean="0">
                <a:latin typeface="Comic Sans MS" pitchFamily="66" charset="0"/>
              </a:rPr>
              <a:t>Адрес: 188300, г. Гатчина, </a:t>
            </a:r>
            <a:r>
              <a:rPr lang="ru-RU" sz="2600" b="1" dirty="0" err="1" smtClean="0">
                <a:latin typeface="Comic Sans MS" pitchFamily="66" charset="0"/>
              </a:rPr>
              <a:t>мкр</a:t>
            </a:r>
            <a:r>
              <a:rPr lang="ru-RU" sz="2600" b="1" dirty="0" smtClean="0">
                <a:latin typeface="Comic Sans MS" pitchFamily="66" charset="0"/>
              </a:rPr>
              <a:t>. Орлова роща, д. 1, НИЦ «Курчатовский институт» - ПИЯФ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b="1" dirty="0" err="1" smtClean="0">
                <a:latin typeface="Comic Sans MS" pitchFamily="66" charset="0"/>
              </a:rPr>
              <a:t>Мирошкина</a:t>
            </a:r>
            <a:r>
              <a:rPr lang="ru-RU" sz="2600" b="1" dirty="0" smtClean="0">
                <a:latin typeface="Comic Sans MS" pitchFamily="66" charset="0"/>
              </a:rPr>
              <a:t> </a:t>
            </a:r>
            <a:r>
              <a:rPr lang="ru-RU" sz="2600" b="1" dirty="0" err="1" smtClean="0">
                <a:latin typeface="Comic Sans MS" pitchFamily="66" charset="0"/>
              </a:rPr>
              <a:t>Стелла</a:t>
            </a:r>
            <a:r>
              <a:rPr lang="ru-RU" sz="2600" b="1" dirty="0" smtClean="0">
                <a:latin typeface="Comic Sans MS" pitchFamily="66" charset="0"/>
              </a:rPr>
              <a:t> Марковна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dirty="0" smtClean="0">
                <a:latin typeface="Comic Sans MS" pitchFamily="66" charset="0"/>
              </a:rPr>
              <a:t>Телефоны: (81371) 3 92 38, 3 02 79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en-US" sz="2600" dirty="0" smtClean="0">
                <a:latin typeface="Comic Sans MS" pitchFamily="66" charset="0"/>
              </a:rPr>
              <a:t>e</a:t>
            </a:r>
            <a:r>
              <a:rPr lang="ru-RU" sz="2600" dirty="0" smtClean="0">
                <a:latin typeface="Comic Sans MS" pitchFamily="66" charset="0"/>
              </a:rPr>
              <a:t>-</a:t>
            </a:r>
            <a:r>
              <a:rPr lang="en-US" sz="2600" dirty="0" smtClean="0">
                <a:latin typeface="Comic Sans MS" pitchFamily="66" charset="0"/>
              </a:rPr>
              <a:t>mail</a:t>
            </a:r>
            <a:r>
              <a:rPr lang="ru-RU" sz="2600" dirty="0" smtClean="0">
                <a:latin typeface="Comic Sans MS" pitchFamily="66" charset="0"/>
              </a:rPr>
              <a:t>: </a:t>
            </a:r>
            <a:r>
              <a:rPr lang="en-US" sz="2600" b="1" dirty="0" err="1" smtClean="0">
                <a:solidFill>
                  <a:schemeClr val="hlink"/>
                </a:solidFill>
              </a:rPr>
              <a:t>stella</a:t>
            </a:r>
            <a:r>
              <a:rPr lang="ru-RU" sz="2600" b="1" dirty="0" smtClean="0">
                <a:solidFill>
                  <a:schemeClr val="hlink"/>
                </a:solidFill>
              </a:rPr>
              <a:t>.</a:t>
            </a:r>
            <a:r>
              <a:rPr lang="en-US" sz="2600" b="1" u="sng" dirty="0" err="1" smtClean="0">
                <a:hlinkClick r:id="rId2"/>
              </a:rPr>
              <a:t>miroshkina</a:t>
            </a:r>
            <a:r>
              <a:rPr lang="ru-RU" sz="2600" b="1" u="sng" dirty="0" smtClean="0">
                <a:hlinkClick r:id="rId2"/>
              </a:rPr>
              <a:t>@</a:t>
            </a:r>
            <a:r>
              <a:rPr lang="en-US" sz="2600" b="1" u="sng" dirty="0" smtClean="0">
                <a:hlinkClick r:id="rId2"/>
              </a:rPr>
              <a:t>mail</a:t>
            </a:r>
            <a:r>
              <a:rPr lang="ru-RU" sz="2600" b="1" u="sng" dirty="0" smtClean="0">
                <a:hlinkClick r:id="rId2"/>
              </a:rPr>
              <a:t>.</a:t>
            </a:r>
            <a:r>
              <a:rPr lang="en-US" sz="2600" b="1" u="sng" dirty="0" err="1" smtClean="0">
                <a:hlinkClick r:id="rId2"/>
              </a:rPr>
              <a:t>ru</a:t>
            </a:r>
            <a:r>
              <a:rPr lang="ru-RU" sz="2600" b="1" u="sng" dirty="0" smtClean="0"/>
              <a:t>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dirty="0" smtClean="0">
                <a:latin typeface="Comic Sans MS" pitchFamily="66" charset="0"/>
              </a:rPr>
              <a:t>сайт: </a:t>
            </a:r>
            <a:r>
              <a:rPr lang="en-US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www</a:t>
            </a:r>
            <a:r>
              <a:rPr lang="ru-RU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eco</a:t>
            </a:r>
            <a:r>
              <a:rPr lang="ru-RU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dirty="0" err="1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nw</a:t>
            </a:r>
            <a:r>
              <a:rPr lang="ru-RU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dirty="0" err="1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ru</a:t>
            </a:r>
            <a:endParaRPr lang="ru-RU" sz="2600" dirty="0" smtClean="0">
              <a:solidFill>
                <a:schemeClr val="hlink"/>
              </a:solidFill>
              <a:latin typeface="Comic Sans MS" pitchFamily="66" charset="0"/>
            </a:endParaRPr>
          </a:p>
          <a:p>
            <a:pPr marL="361950" indent="0" eaLnBrk="1" hangingPunct="1">
              <a:buFont typeface="Arial" charset="0"/>
              <a:buNone/>
              <a:tabLst>
                <a:tab pos="1619250" algn="l"/>
              </a:tabLst>
            </a:pPr>
            <a:r>
              <a:rPr lang="ru-RU" sz="2600" b="1" dirty="0" smtClean="0"/>
              <a:t>http://www.pnpi.spb.ru/radiazionnaya/shkolnaya-ekologicheskaya-initsiativa</a:t>
            </a:r>
            <a:endParaRPr lang="ru-RU" sz="2600" dirty="0" smtClean="0"/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endParaRPr lang="ru-RU" sz="2800" dirty="0" smtClean="0">
              <a:solidFill>
                <a:schemeClr val="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24C1-3EBF-4BDD-8207-B6E11407353F}" type="slidenum">
              <a:rPr lang="ru-RU"/>
              <a:pPr>
                <a:defRPr/>
              </a:pPr>
              <a:t>64</a:t>
            </a:fld>
            <a:endParaRPr lang="ru-RU"/>
          </a:p>
        </p:txBody>
      </p:sp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700213"/>
            <a:ext cx="8964612" cy="18002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755650" y="3571875"/>
            <a:ext cx="81375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Руководитель </a:t>
            </a:r>
            <a:r>
              <a:rPr lang="ru-RU" sz="2000" b="1" dirty="0">
                <a:latin typeface="Comic Sans MS" pitchFamily="66" charset="0"/>
              </a:rPr>
              <a:t>программы </a:t>
            </a:r>
            <a:endParaRPr lang="ru-RU" sz="2000" b="1" dirty="0" smtClean="0"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«</a:t>
            </a:r>
            <a:r>
              <a:rPr lang="ru-RU" sz="2000" b="1" dirty="0">
                <a:latin typeface="Comic Sans MS" pitchFamily="66" charset="0"/>
              </a:rPr>
              <a:t>Школьная экологическая инициатива»  </a:t>
            </a:r>
          </a:p>
          <a:p>
            <a:pPr algn="ctr"/>
            <a:endParaRPr lang="ru-RU" sz="2000" b="1" dirty="0">
              <a:latin typeface="Comic Sans MS" pitchFamily="66" charset="0"/>
            </a:endParaRPr>
          </a:p>
          <a:p>
            <a:pPr algn="ctr"/>
            <a:r>
              <a:rPr lang="ru-RU" sz="2000" b="1" dirty="0">
                <a:latin typeface="Comic Sans MS" pitchFamily="66" charset="0"/>
              </a:rPr>
              <a:t>                                            С. М. Мирошкина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E3DC0-EC2B-4B29-80A9-B74FA0D61E9B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этап)</a:t>
            </a:r>
            <a:endParaRPr lang="ru-RU" sz="2000" b="1" dirty="0" smtClean="0">
              <a:latin typeface="Comic Sans MS" pitchFamily="66" charset="0"/>
            </a:endParaRPr>
          </a:p>
        </p:txBody>
      </p:sp>
      <p:pic>
        <p:nvPicPr>
          <p:cNvPr id="9218" name="Picture 2" descr="D:\2021 РАБОЧИЕ ФАЙЛЫ\ЭКОШОУ-2021\ПРЕЗЕНТАЦИЯ\Детские рисунки в ЦТЮ_11.05.2021\IMG_38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213225"/>
            <a:ext cx="875128" cy="53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2021 РАБОЧИЕ ФАЙЛЫ\ЭКОШОУ-2021\ПРЕЗЕНТАЦИЯ\Детские рисунки в ЦТЮ_11.05.2021\IMG_3805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1151" y="1196751"/>
            <a:ext cx="904705" cy="53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2021 РАБОЧИЕ ФАЙЛЫ\ЭКОШОУ-2021\ПРЕЗЕНТАЦИЯ\Детские рисунки в ЦТЮ_11.05.2021\IMG_3805-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96749"/>
            <a:ext cx="831165" cy="53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2021 РАБОЧИЕ ФАЙЛЫ\ЭКОШОУ-2021\ПРЕЗЕНТАЦИЯ\Детские рисунки в ЦТЮ_11.05.2021\IMG_380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229" y="1196752"/>
            <a:ext cx="3224107" cy="53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10242" name="Picture 2" descr="D:\2021 РАБОЧИЕ ФАЙЛЫ\ЭКОШОУ-2021\ПРЕЗЕНТАЦИЯ\Детские рисунки в ЦТЮ_11.05.2021\IMG_38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563888" cy="53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2021 РАБОЧИЕ ФАЙЛЫ\ЭКОШОУ-2021\ПРЕЗЕНТАЦИЯ\Детские рисунки в ЦТЮ_11.05.2021\IMG_38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619" y="1268760"/>
            <a:ext cx="3563888" cy="53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2021 (1-й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этап)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12291" name="Picture 3" descr="D:\2021 РАБОЧИЕ ФАЙЛЫ\ЭКОШОУ-2021\ПРЕЗЕНТАЦИЯ\Детские рисунки в ЦТЮ_11.05.2021\IMG_38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337" y="1227543"/>
            <a:ext cx="1691404" cy="53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2021 РАБОЧИЕ ФАЙЛЫ\ЭКОШОУ-2021\ПРЕЗЕНТАЦИЯ\Детские рисунки в ЦТЮ_11.05.2021\IMG_381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3059721" cy="53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2021 РАБОЧИЕ ФАЙЛЫ\ЭКОШОУ-2021\ПРЕЗЕНТАЦИЯ\Детские рисунки в ЦТЮ_11.05.2021\IMG_38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741" y="1196752"/>
            <a:ext cx="2217260" cy="535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710</Words>
  <Application>Microsoft Office PowerPoint</Application>
  <PresentationFormat>Экран (4:3)</PresentationFormat>
  <Paragraphs>205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Arial</vt:lpstr>
      <vt:lpstr>Calibri</vt:lpstr>
      <vt:lpstr>Comic Sans MS</vt:lpstr>
      <vt:lpstr>Times New Roman</vt:lpstr>
      <vt:lpstr>Тема Office</vt:lpstr>
      <vt:lpstr> ПРОГРАММА «ШКОЛЬНАЯ ЭКОЛОГИЧЕСКАЯ ИНИЦИАТИВА» ЭКОЛОГИЧЕСКИЙ ПРАЗДНИК  «ЭКОШОУ-2021»   Гатчина, Центр творчества юных  14 мая  2021 года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Выставка работ победителей и лауреатов Гатчинского  регионального художественного конкурса – 2021 (1-й этап)</vt:lpstr>
      <vt:lpstr> Актовый зал Центра творчества юных</vt:lpstr>
      <vt:lpstr>Актовый зал Центра творчества юных</vt:lpstr>
      <vt:lpstr> Актовый зал Центра творчества юных</vt:lpstr>
      <vt:lpstr>Открытие праздника «ЭКОШОУ-2021» </vt:lpstr>
      <vt:lpstr> Открытие праздника «ЭКОШОУ-2021» </vt:lpstr>
      <vt:lpstr>Поздравления гостей праздника</vt:lpstr>
      <vt:lpstr>Поздравления гостей праздника</vt:lpstr>
      <vt:lpstr>Поздравления гостей праздника</vt:lpstr>
      <vt:lpstr>Поздравление с праздником по почте</vt:lpstr>
      <vt:lpstr>Коллектив МБДОУ № 47</vt:lpstr>
      <vt:lpstr>МБДОУ № 9</vt:lpstr>
      <vt:lpstr>МБДОУ № 24</vt:lpstr>
      <vt:lpstr>МБДОУ № 55</vt:lpstr>
      <vt:lpstr>МБДОУ № 1</vt:lpstr>
      <vt:lpstr>МБДОУ № 46 </vt:lpstr>
      <vt:lpstr>МБДОУ № 17</vt:lpstr>
      <vt:lpstr>МБДОУ № 41 </vt:lpstr>
      <vt:lpstr> Сусанинская СОШ – детский сад </vt:lpstr>
      <vt:lpstr>МБДОУ № 12</vt:lpstr>
      <vt:lpstr>МБДОУ № 28</vt:lpstr>
      <vt:lpstr>Белогорская НОШ – детский сад</vt:lpstr>
      <vt:lpstr>МБДОУ № 18</vt:lpstr>
      <vt:lpstr>МБДОУ № 23</vt:lpstr>
      <vt:lpstr>Вырицкая ДШИ</vt:lpstr>
      <vt:lpstr>МБДОУ № 40</vt:lpstr>
      <vt:lpstr>Веревская СОШ</vt:lpstr>
      <vt:lpstr>минская НОШ – детский сад </vt:lpstr>
      <vt:lpstr>Пламенская СОШ – детский сад</vt:lpstr>
      <vt:lpstr>Пудостьская СОШ</vt:lpstr>
      <vt:lpstr>Сиверская СОШ № 3 – детский сад</vt:lpstr>
      <vt:lpstr>МБДОУ № 10</vt:lpstr>
      <vt:lpstr>МБДОУ № 51</vt:lpstr>
      <vt:lpstr>МБДОУ № 52</vt:lpstr>
      <vt:lpstr>Коллектив ЦТЮ</vt:lpstr>
      <vt:lpstr>Награждение</vt:lpstr>
      <vt:lpstr>Награждение</vt:lpstr>
      <vt:lpstr>Награждение</vt:lpstr>
      <vt:lpstr>Награждение</vt:lpstr>
      <vt:lpstr>Награждение</vt:lpstr>
      <vt:lpstr>Награждение</vt:lpstr>
      <vt:lpstr>Награждение</vt:lpstr>
      <vt:lpstr>Награждение</vt:lpstr>
      <vt:lpstr>Контактная информация программы   «Школьная экологическая инициатива»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300</cp:revision>
  <cp:lastPrinted>2019-05-24T15:30:55Z</cp:lastPrinted>
  <dcterms:created xsi:type="dcterms:W3CDTF">2019-05-15T16:42:23Z</dcterms:created>
  <dcterms:modified xsi:type="dcterms:W3CDTF">2021-05-26T08:30:54Z</dcterms:modified>
</cp:coreProperties>
</file>