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6"/>
  </p:notesMasterIdLst>
  <p:sldIdLst>
    <p:sldId id="258" r:id="rId2"/>
    <p:sldId id="261" r:id="rId3"/>
    <p:sldId id="316" r:id="rId4"/>
    <p:sldId id="262" r:id="rId5"/>
    <p:sldId id="264" r:id="rId6"/>
    <p:sldId id="265" r:id="rId7"/>
    <p:sldId id="266" r:id="rId8"/>
    <p:sldId id="369" r:id="rId9"/>
    <p:sldId id="364" r:id="rId10"/>
    <p:sldId id="370" r:id="rId11"/>
    <p:sldId id="388" r:id="rId12"/>
    <p:sldId id="382" r:id="rId13"/>
    <p:sldId id="389" r:id="rId14"/>
    <p:sldId id="347" r:id="rId15"/>
    <p:sldId id="271" r:id="rId16"/>
    <p:sldId id="413" r:id="rId17"/>
    <p:sldId id="414" r:id="rId18"/>
    <p:sldId id="418" r:id="rId19"/>
    <p:sldId id="273" r:id="rId20"/>
    <p:sldId id="419" r:id="rId21"/>
    <p:sldId id="412" r:id="rId22"/>
    <p:sldId id="416" r:id="rId23"/>
    <p:sldId id="334" r:id="rId24"/>
    <p:sldId id="335" r:id="rId25"/>
    <p:sldId id="349" r:id="rId26"/>
    <p:sldId id="350" r:id="rId27"/>
    <p:sldId id="351" r:id="rId28"/>
    <p:sldId id="352" r:id="rId29"/>
    <p:sldId id="353" r:id="rId30"/>
    <p:sldId id="392" r:id="rId31"/>
    <p:sldId id="391" r:id="rId32"/>
    <p:sldId id="393" r:id="rId33"/>
    <p:sldId id="394" r:id="rId34"/>
    <p:sldId id="395" r:id="rId35"/>
    <p:sldId id="396" r:id="rId36"/>
    <p:sldId id="397" r:id="rId37"/>
    <p:sldId id="399" r:id="rId38"/>
    <p:sldId id="398" r:id="rId39"/>
    <p:sldId id="401" r:id="rId40"/>
    <p:sldId id="402" r:id="rId41"/>
    <p:sldId id="404" r:id="rId42"/>
    <p:sldId id="405" r:id="rId43"/>
    <p:sldId id="406" r:id="rId44"/>
    <p:sldId id="407" r:id="rId45"/>
    <p:sldId id="409" r:id="rId46"/>
    <p:sldId id="410" r:id="rId47"/>
    <p:sldId id="417" r:id="rId48"/>
    <p:sldId id="424" r:id="rId49"/>
    <p:sldId id="425" r:id="rId50"/>
    <p:sldId id="357" r:id="rId51"/>
    <p:sldId id="429" r:id="rId52"/>
    <p:sldId id="426" r:id="rId53"/>
    <p:sldId id="421" r:id="rId54"/>
    <p:sldId id="430" r:id="rId55"/>
    <p:sldId id="431" r:id="rId56"/>
    <p:sldId id="360" r:id="rId57"/>
    <p:sldId id="433" r:id="rId58"/>
    <p:sldId id="432" r:id="rId59"/>
    <p:sldId id="359" r:id="rId60"/>
    <p:sldId id="422" r:id="rId61"/>
    <p:sldId id="427" r:id="rId62"/>
    <p:sldId id="428" r:id="rId63"/>
    <p:sldId id="326" r:id="rId64"/>
    <p:sldId id="328" r:id="rId65"/>
  </p:sldIdLst>
  <p:sldSz cx="9144000" cy="6858000" type="screen4x3"/>
  <p:notesSz cx="6888163" cy="100203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D38E4897-233B-4D10-AADA-B52413525C0E}">
          <p14:sldIdLst>
            <p14:sldId id="258"/>
            <p14:sldId id="261"/>
            <p14:sldId id="316"/>
            <p14:sldId id="262"/>
            <p14:sldId id="264"/>
            <p14:sldId id="265"/>
            <p14:sldId id="266"/>
            <p14:sldId id="369"/>
            <p14:sldId id="364"/>
            <p14:sldId id="370"/>
            <p14:sldId id="388"/>
            <p14:sldId id="382"/>
            <p14:sldId id="389"/>
            <p14:sldId id="347"/>
            <p14:sldId id="271"/>
            <p14:sldId id="413"/>
            <p14:sldId id="414"/>
            <p14:sldId id="418"/>
            <p14:sldId id="273"/>
            <p14:sldId id="419"/>
            <p14:sldId id="412"/>
            <p14:sldId id="416"/>
            <p14:sldId id="334"/>
            <p14:sldId id="335"/>
            <p14:sldId id="349"/>
            <p14:sldId id="350"/>
            <p14:sldId id="351"/>
            <p14:sldId id="352"/>
            <p14:sldId id="353"/>
            <p14:sldId id="392"/>
            <p14:sldId id="391"/>
            <p14:sldId id="393"/>
            <p14:sldId id="394"/>
            <p14:sldId id="395"/>
          </p14:sldIdLst>
        </p14:section>
        <p14:section name="Раздел без заголовка" id="{7AE150A3-3ED8-42E4-9364-2BB71CEB8597}">
          <p14:sldIdLst>
            <p14:sldId id="396"/>
            <p14:sldId id="397"/>
            <p14:sldId id="399"/>
            <p14:sldId id="398"/>
            <p14:sldId id="401"/>
            <p14:sldId id="402"/>
            <p14:sldId id="404"/>
            <p14:sldId id="405"/>
            <p14:sldId id="406"/>
            <p14:sldId id="407"/>
            <p14:sldId id="409"/>
            <p14:sldId id="410"/>
            <p14:sldId id="417"/>
            <p14:sldId id="424"/>
            <p14:sldId id="425"/>
            <p14:sldId id="357"/>
            <p14:sldId id="429"/>
            <p14:sldId id="426"/>
            <p14:sldId id="421"/>
            <p14:sldId id="430"/>
            <p14:sldId id="431"/>
            <p14:sldId id="360"/>
            <p14:sldId id="433"/>
            <p14:sldId id="432"/>
            <p14:sldId id="359"/>
            <p14:sldId id="422"/>
            <p14:sldId id="427"/>
            <p14:sldId id="428"/>
            <p14:sldId id="326"/>
            <p14:sldId id="328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50" autoAdjust="0"/>
    <p:restoredTop sz="93032" autoAdjust="0"/>
  </p:normalViewPr>
  <p:slideViewPr>
    <p:cSldViewPr>
      <p:cViewPr varScale="1">
        <p:scale>
          <a:sx n="77" d="100"/>
          <a:sy n="77" d="100"/>
        </p:scale>
        <p:origin x="-37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5466" cy="500289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074" y="0"/>
            <a:ext cx="2985465" cy="500289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84D261F-F1F3-473B-9A49-A55945B384F2}" type="datetimeFigureOut">
              <a:rPr lang="ru-RU"/>
              <a:pPr>
                <a:defRPr/>
              </a:pPr>
              <a:t>22.05.2022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1388" y="752475"/>
            <a:ext cx="5006975" cy="3756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330" y="4759200"/>
            <a:ext cx="5511505" cy="4509054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516784"/>
            <a:ext cx="2985466" cy="501902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074" y="9516784"/>
            <a:ext cx="2985465" cy="501902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2E3F24A-6E6C-4C94-BF1F-39829C022B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85978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E3F24A-6E6C-4C94-BF1F-39829C022B0C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13420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E3F24A-6E6C-4C94-BF1F-39829C022B0C}" type="slidenum">
              <a:rPr lang="ru-RU" smtClean="0"/>
              <a:pPr>
                <a:defRPr/>
              </a:pPr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59985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C424D9-97C3-4A7D-82D2-3FB4408A8F43}" type="datetime1">
              <a:rPr lang="ru-RU"/>
              <a:pPr>
                <a:defRPr/>
              </a:pPr>
              <a:t>22.05.2022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5A4CBF-0F0D-42A1-BA8D-2D32146170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BF25F-F5FE-4736-A825-ED4B7F336A97}" type="datetime1">
              <a:rPr lang="ru-RU"/>
              <a:pPr>
                <a:defRPr/>
              </a:pPr>
              <a:t>22.05.2022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9D1505-5AF4-43D4-BDFB-F15DBBC1DA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32B9F7-C3F7-4117-9799-55FF002610F8}" type="datetime1">
              <a:rPr lang="ru-RU"/>
              <a:pPr>
                <a:defRPr/>
              </a:pPr>
              <a:t>22.05.2022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02CA6B-6206-4AB0-9E1F-811124BEA0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491878-0AE4-45A5-9348-C57122C22379}" type="datetime1">
              <a:rPr lang="ru-RU"/>
              <a:pPr>
                <a:defRPr/>
              </a:pPr>
              <a:t>22.05.2022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53B012-D519-4A0B-B1DE-C524636AB4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1BA141-CC2E-4C35-8946-67C761237082}" type="datetime1">
              <a:rPr lang="ru-RU"/>
              <a:pPr>
                <a:defRPr/>
              </a:pPr>
              <a:t>22.05.2022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CC93BF-7F0F-4C42-A43E-564E4FE816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3FA595-4A7A-4472-B5A0-DF702A71A12E}" type="datetime1">
              <a:rPr lang="ru-RU"/>
              <a:pPr>
                <a:defRPr/>
              </a:pPr>
              <a:t>22.05.2022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434E9B-233E-408A-B71E-0319DCB76A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DC99DD-A2A9-40CA-85A8-7638F47DC55D}" type="datetime1">
              <a:rPr lang="ru-RU"/>
              <a:pPr>
                <a:defRPr/>
              </a:pPr>
              <a:t>22.05.2022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F7E88C-C2AB-4169-B61D-4E2D19AB58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AD5248-59A9-43FD-AF99-5FC2B7664AEC}" type="datetime1">
              <a:rPr lang="ru-RU"/>
              <a:pPr>
                <a:defRPr/>
              </a:pPr>
              <a:t>22.05.2022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6D2D1F-2810-44E5-ABEB-8E5F777C42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D32A8-C9CB-4D61-9388-7E61146386EA}" type="datetime1">
              <a:rPr lang="ru-RU"/>
              <a:pPr>
                <a:defRPr/>
              </a:pPr>
              <a:t>22.05.2022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D63E2C-4A55-4C68-B9BF-5A059CAC9A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435A6F-2A0E-4217-B7C5-92B0F15F946F}" type="datetime1">
              <a:rPr lang="ru-RU"/>
              <a:pPr>
                <a:defRPr/>
              </a:pPr>
              <a:t>22.05.2022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512044-6E69-45EB-A059-7A19024ED8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E819E6-2802-4DC8-80F4-32CC7B7E5CF0}" type="datetime1">
              <a:rPr lang="ru-RU"/>
              <a:pPr>
                <a:defRPr/>
              </a:pPr>
              <a:t>22.05.2022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548094-C790-40B1-B30D-D625763156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7594A4C-42AE-4EC4-9532-4FC928124661}" type="datetime1">
              <a:rPr lang="ru-RU"/>
              <a:pPr>
                <a:defRPr/>
              </a:pPr>
              <a:t>22.05.2022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E6BCEA7-A497-4689-8532-7E30447058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jpeg"/><Relationship Id="rId13" Type="http://schemas.openxmlformats.org/officeDocument/2006/relationships/image" Target="../media/image76.jpeg"/><Relationship Id="rId3" Type="http://schemas.openxmlformats.org/officeDocument/2006/relationships/image" Target="../media/image66.jpeg"/><Relationship Id="rId7" Type="http://schemas.openxmlformats.org/officeDocument/2006/relationships/image" Target="../media/image70.jpeg"/><Relationship Id="rId12" Type="http://schemas.openxmlformats.org/officeDocument/2006/relationships/image" Target="../media/image75.jpeg"/><Relationship Id="rId2" Type="http://schemas.openxmlformats.org/officeDocument/2006/relationships/image" Target="../media/image65.jpeg"/><Relationship Id="rId16" Type="http://schemas.openxmlformats.org/officeDocument/2006/relationships/image" Target="../media/image7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jpeg"/><Relationship Id="rId11" Type="http://schemas.openxmlformats.org/officeDocument/2006/relationships/image" Target="../media/image74.jpeg"/><Relationship Id="rId5" Type="http://schemas.openxmlformats.org/officeDocument/2006/relationships/image" Target="../media/image68.jpeg"/><Relationship Id="rId15" Type="http://schemas.openxmlformats.org/officeDocument/2006/relationships/image" Target="../media/image78.jpeg"/><Relationship Id="rId10" Type="http://schemas.openxmlformats.org/officeDocument/2006/relationships/image" Target="../media/image73.jpeg"/><Relationship Id="rId4" Type="http://schemas.openxmlformats.org/officeDocument/2006/relationships/image" Target="../media/image67.jpeg"/><Relationship Id="rId9" Type="http://schemas.openxmlformats.org/officeDocument/2006/relationships/image" Target="../media/image72.jpeg"/><Relationship Id="rId14" Type="http://schemas.openxmlformats.org/officeDocument/2006/relationships/image" Target="../media/image77.jpe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jpeg"/><Relationship Id="rId13" Type="http://schemas.openxmlformats.org/officeDocument/2006/relationships/image" Target="../media/image91.jpeg"/><Relationship Id="rId18" Type="http://schemas.openxmlformats.org/officeDocument/2006/relationships/image" Target="../media/image96.jpeg"/><Relationship Id="rId3" Type="http://schemas.openxmlformats.org/officeDocument/2006/relationships/image" Target="../media/image81.jpeg"/><Relationship Id="rId7" Type="http://schemas.openxmlformats.org/officeDocument/2006/relationships/image" Target="../media/image85.jpeg"/><Relationship Id="rId12" Type="http://schemas.openxmlformats.org/officeDocument/2006/relationships/image" Target="../media/image90.jpeg"/><Relationship Id="rId17" Type="http://schemas.openxmlformats.org/officeDocument/2006/relationships/image" Target="../media/image95.jpeg"/><Relationship Id="rId2" Type="http://schemas.openxmlformats.org/officeDocument/2006/relationships/image" Target="../media/image80.jpeg"/><Relationship Id="rId16" Type="http://schemas.openxmlformats.org/officeDocument/2006/relationships/image" Target="../media/image9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jpeg"/><Relationship Id="rId11" Type="http://schemas.openxmlformats.org/officeDocument/2006/relationships/image" Target="../media/image89.jpeg"/><Relationship Id="rId5" Type="http://schemas.openxmlformats.org/officeDocument/2006/relationships/image" Target="../media/image83.jpeg"/><Relationship Id="rId15" Type="http://schemas.openxmlformats.org/officeDocument/2006/relationships/image" Target="../media/image93.jpeg"/><Relationship Id="rId10" Type="http://schemas.openxmlformats.org/officeDocument/2006/relationships/image" Target="../media/image88.jpeg"/><Relationship Id="rId4" Type="http://schemas.openxmlformats.org/officeDocument/2006/relationships/image" Target="../media/image82.jpeg"/><Relationship Id="rId9" Type="http://schemas.openxmlformats.org/officeDocument/2006/relationships/image" Target="../media/image87.jpeg"/><Relationship Id="rId14" Type="http://schemas.openxmlformats.org/officeDocument/2006/relationships/image" Target="../media/image9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jpeg"/><Relationship Id="rId3" Type="http://schemas.openxmlformats.org/officeDocument/2006/relationships/image" Target="../media/image99.jpeg"/><Relationship Id="rId7" Type="http://schemas.openxmlformats.org/officeDocument/2006/relationships/image" Target="../media/image103.jpeg"/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2.jpeg"/><Relationship Id="rId5" Type="http://schemas.openxmlformats.org/officeDocument/2006/relationships/image" Target="../media/image101.jpeg"/><Relationship Id="rId4" Type="http://schemas.openxmlformats.org/officeDocument/2006/relationships/image" Target="../media/image100.jpeg"/><Relationship Id="rId9" Type="http://schemas.openxmlformats.org/officeDocument/2006/relationships/image" Target="../media/image105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jpeg"/><Relationship Id="rId7" Type="http://schemas.openxmlformats.org/officeDocument/2006/relationships/image" Target="../media/image111.jpeg"/><Relationship Id="rId2" Type="http://schemas.openxmlformats.org/officeDocument/2006/relationships/image" Target="../media/image10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jpeg"/><Relationship Id="rId5" Type="http://schemas.openxmlformats.org/officeDocument/2006/relationships/image" Target="../media/image109.jpeg"/><Relationship Id="rId4" Type="http://schemas.openxmlformats.org/officeDocument/2006/relationships/image" Target="../media/image108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jpeg"/><Relationship Id="rId2" Type="http://schemas.openxmlformats.org/officeDocument/2006/relationships/image" Target="../media/image1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6.jpeg"/><Relationship Id="rId5" Type="http://schemas.openxmlformats.org/officeDocument/2006/relationships/image" Target="../media/image115.jpeg"/><Relationship Id="rId4" Type="http://schemas.openxmlformats.org/officeDocument/2006/relationships/image" Target="../media/image114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jpeg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jpeg"/><Relationship Id="rId2" Type="http://schemas.openxmlformats.org/officeDocument/2006/relationships/image" Target="../media/image1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2.jpeg"/><Relationship Id="rId5" Type="http://schemas.openxmlformats.org/officeDocument/2006/relationships/image" Target="../media/image121.jpeg"/><Relationship Id="rId4" Type="http://schemas.openxmlformats.org/officeDocument/2006/relationships/image" Target="../media/image120.jpe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jpeg"/><Relationship Id="rId2" Type="http://schemas.openxmlformats.org/officeDocument/2006/relationships/image" Target="../media/image1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7.jpe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jpeg"/><Relationship Id="rId2" Type="http://schemas.openxmlformats.org/officeDocument/2006/relationships/image" Target="../media/image129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jpeg"/><Relationship Id="rId2" Type="http://schemas.openxmlformats.org/officeDocument/2006/relationships/image" Target="../media/image1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3.jpe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4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co.nw.ru/" TargetMode="External"/><Relationship Id="rId2" Type="http://schemas.openxmlformats.org/officeDocument/2006/relationships/hyperlink" Target="mailto:miroshkina@mail.ru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vk.com/econwru" TargetMode="Externa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BCCF4A-2D1F-48BD-9CCC-11B2500DD92C}" type="slidenum">
              <a:rPr lang="ru-RU"/>
              <a:pPr>
                <a:defRPr/>
              </a:pPr>
              <a:t>1</a:t>
            </a:fld>
            <a:endParaRPr lang="ru-RU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16632"/>
            <a:ext cx="9144000" cy="14398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rgbClr val="C00000"/>
                </a:solidFill>
                <a:latin typeface="Comic Sans MS" pitchFamily="66" charset="0"/>
              </a:rPr>
              <a:t/>
            </a:r>
            <a:br>
              <a:rPr lang="ru-RU" sz="2400" dirty="0" smtClean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Comic Sans MS" pitchFamily="66" charset="0"/>
              </a:rPr>
              <a:t>ПРОГРАММА «ШКОЛЬНАЯ ЭКОЛОГИЧЕСКАЯ ИНИЦИАТИВА»</a:t>
            </a:r>
            <a:br>
              <a:rPr lang="ru-RU" sz="2000" b="1" dirty="0" smtClean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ru-RU" sz="1600" b="1" dirty="0" smtClean="0">
                <a:solidFill>
                  <a:srgbClr val="C00000"/>
                </a:solidFill>
                <a:latin typeface="Comic Sans MS" pitchFamily="66" charset="0"/>
              </a:rPr>
              <a:t>ЭКОЛОГИЧЕСКИЙ ПРАЗДНИК  </a:t>
            </a:r>
            <a:r>
              <a:rPr lang="ru-RU" sz="1600" b="1" i="1" dirty="0" smtClean="0">
                <a:solidFill>
                  <a:srgbClr val="C00000"/>
                </a:solidFill>
                <a:latin typeface="Comic Sans MS" pitchFamily="66" charset="0"/>
              </a:rPr>
              <a:t>«ЭКОШОУ-2021» </a:t>
            </a:r>
            <a:r>
              <a:rPr lang="ru-RU" sz="2000" b="1" dirty="0" smtClean="0">
                <a:solidFill>
                  <a:srgbClr val="C00000"/>
                </a:solidFill>
                <a:latin typeface="Comic Sans MS" pitchFamily="66" charset="0"/>
              </a:rPr>
              <a:t/>
            </a:r>
            <a:br>
              <a:rPr lang="ru-RU" sz="2000" b="1" dirty="0" smtClean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ru-RU" sz="24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2000" dirty="0" smtClean="0">
                <a:solidFill>
                  <a:srgbClr val="C00000"/>
                </a:solidFill>
                <a:latin typeface="Comic Sans MS" pitchFamily="66" charset="0"/>
              </a:rPr>
              <a:t>Гатчина, Центр творчества юных </a:t>
            </a:r>
            <a:br>
              <a:rPr lang="ru-RU" sz="2000" dirty="0" smtClean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ru-RU" sz="2000" dirty="0" smtClean="0">
                <a:solidFill>
                  <a:srgbClr val="C00000"/>
                </a:solidFill>
                <a:latin typeface="Comic Sans MS" pitchFamily="66" charset="0"/>
              </a:rPr>
              <a:t>13 мая  2022 года</a:t>
            </a:r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0" y="5218410"/>
            <a:ext cx="9144000" cy="900246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algn="ctr" eaLnBrk="0" hangingPunct="0">
              <a:defRPr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ctr" eaLnBrk="0" hangingPunct="0">
              <a:defRPr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ctr" eaLnBrk="0" hangingPunct="0">
              <a:defRPr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ctr" eaLnBrk="0" hangingPunct="0">
              <a:defRPr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algn="ctr" eaLnBrk="0" hangingPunct="0">
              <a:defRPr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0" dirty="0">
                <a:cs typeface="+mn-cs"/>
              </a:rPr>
              <a:t>Тема праздника</a:t>
            </a:r>
            <a:r>
              <a:rPr lang="ru-RU" dirty="0" smtClean="0">
                <a:cs typeface="+mn-cs"/>
              </a:rPr>
              <a:t>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050" dirty="0"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0000"/>
                </a:solidFill>
                <a:cs typeface="+mn-cs"/>
              </a:rPr>
              <a:t> </a:t>
            </a:r>
            <a:r>
              <a:rPr lang="ru-RU" sz="2400" cap="all" dirty="0" smtClean="0">
                <a:solidFill>
                  <a:srgbClr val="FF0000"/>
                </a:solidFill>
                <a:cs typeface="+mn-cs"/>
              </a:rPr>
              <a:t>«М</a:t>
            </a:r>
            <a:r>
              <a:rPr lang="ru-RU" sz="2400" dirty="0" smtClean="0">
                <a:solidFill>
                  <a:srgbClr val="FF0000"/>
                </a:solidFill>
              </a:rPr>
              <a:t>не в наследство достался березовый край»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4339" name="Text Box 4"/>
          <p:cNvSpPr txBox="1">
            <a:spLocks noChangeArrowheads="1"/>
          </p:cNvSpPr>
          <p:nvPr/>
        </p:nvSpPr>
        <p:spPr bwMode="auto">
          <a:xfrm flipV="1">
            <a:off x="539552" y="3473449"/>
            <a:ext cx="748843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Comic Sans MS" pitchFamily="66" charset="0"/>
              </a:rPr>
              <a:t>Я</a:t>
            </a:r>
            <a:r>
              <a:rPr lang="ru-RU" sz="2400" b="1" dirty="0">
                <a:solidFill>
                  <a:schemeClr val="tx2"/>
                </a:solidFill>
                <a:latin typeface="Comic Sans MS" pitchFamily="66" charset="0"/>
              </a:rPr>
              <a:t>, ТВОРЧЕСТВО, ДЕТИ</a:t>
            </a:r>
          </a:p>
        </p:txBody>
      </p:sp>
      <p:pic>
        <p:nvPicPr>
          <p:cNvPr id="14340" name="Picture 5" descr="Логотип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27994" y="1977752"/>
            <a:ext cx="5688012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sz="2000" b="1" dirty="0">
                <a:solidFill>
                  <a:srgbClr val="C00000"/>
                </a:solidFill>
                <a:latin typeface="Comic Sans MS" pitchFamily="66" charset="0"/>
              </a:rPr>
              <a:t>Выставка работ победителей и лауреатов Гатчинского</a:t>
            </a:r>
            <a:br>
              <a:rPr lang="ru-RU" sz="2000" b="1" dirty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ru-RU" sz="2000" b="1" dirty="0">
                <a:solidFill>
                  <a:srgbClr val="C00000"/>
                </a:solidFill>
                <a:latin typeface="Comic Sans MS" pitchFamily="66" charset="0"/>
              </a:rPr>
              <a:t> регионального художественного конкурса – </a:t>
            </a:r>
            <a:r>
              <a:rPr lang="ru-RU" sz="2000" b="1" dirty="0" smtClean="0">
                <a:solidFill>
                  <a:srgbClr val="C00000"/>
                </a:solidFill>
                <a:latin typeface="Comic Sans MS" pitchFamily="66" charset="0"/>
              </a:rPr>
              <a:t>2022 </a:t>
            </a:r>
            <a:r>
              <a:rPr lang="ru-RU" sz="2000" b="1" dirty="0">
                <a:solidFill>
                  <a:srgbClr val="C00000"/>
                </a:solidFill>
                <a:latin typeface="Comic Sans MS" pitchFamily="66" charset="0"/>
              </a:rPr>
              <a:t>(1-й </a:t>
            </a:r>
            <a:r>
              <a:rPr lang="ru-RU" sz="2000" b="1" dirty="0" smtClean="0">
                <a:solidFill>
                  <a:srgbClr val="C00000"/>
                </a:solidFill>
                <a:latin typeface="Comic Sans MS" pitchFamily="66" charset="0"/>
              </a:rPr>
              <a:t>этап)</a:t>
            </a:r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53B012-D519-4A0B-B1DE-C524636AB403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pic>
        <p:nvPicPr>
          <p:cNvPr id="5" name="Рисунок 4" descr="C:\Users\user\AppData\Local\Temp\pid-4672\IMG_9484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673916"/>
            <a:ext cx="3384376" cy="331279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user\AppData\Local\Temp\IMG_9459.JPG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142" t="1623" r="-1097"/>
          <a:stretch/>
        </p:blipFill>
        <p:spPr bwMode="auto">
          <a:xfrm>
            <a:off x="4067944" y="1700808"/>
            <a:ext cx="4735835" cy="32590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2204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ru-RU" sz="2000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2400" b="1" dirty="0">
                <a:solidFill>
                  <a:srgbClr val="C00000"/>
                </a:solidFill>
                <a:latin typeface="Comic Sans MS" pitchFamily="66" charset="0"/>
              </a:rPr>
              <a:t>Актовый зал Центра творчества юных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53B012-D519-4A0B-B1DE-C524636AB403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pic>
        <p:nvPicPr>
          <p:cNvPr id="6" name="Рисунок 5" descr="C:\Users\user\AppData\Local\Temp\pid-2548\IMG_0745---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612" y="1196752"/>
            <a:ext cx="6984776" cy="44644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11734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ru-RU" sz="2400" b="1" dirty="0">
                <a:solidFill>
                  <a:srgbClr val="C00000"/>
                </a:solidFill>
                <a:latin typeface="Comic Sans MS" pitchFamily="66" charset="0"/>
              </a:rPr>
              <a:t>Актовый зал Центра творчества юных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53B012-D519-4A0B-B1DE-C524636AB403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pic>
        <p:nvPicPr>
          <p:cNvPr id="5" name="Рисунок 4" descr="C:\Users\user\AppData\Local\Temp\pid-2548\IMG_0756---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8" y="1340768"/>
            <a:ext cx="6768752" cy="43204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91159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2034"/>
          </a:xfrm>
        </p:spPr>
        <p:txBody>
          <a:bodyPr/>
          <a:lstStyle/>
          <a:p>
            <a:r>
              <a:rPr lang="ru-RU" sz="2000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2400" b="1" dirty="0">
                <a:solidFill>
                  <a:srgbClr val="C00000"/>
                </a:solidFill>
                <a:latin typeface="Comic Sans MS" pitchFamily="66" charset="0"/>
              </a:rPr>
              <a:t>Актовый зал Центра творчества юных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53B012-D519-4A0B-B1DE-C524636AB403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pic>
        <p:nvPicPr>
          <p:cNvPr id="5" name="Рисунок 4" descr="C:\Users\user\AppData\Local\Temp\pid-2548\IMG_0758---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672" y="980728"/>
            <a:ext cx="6552728" cy="46805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2598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77156"/>
          </a:xfrm>
        </p:spPr>
        <p:txBody>
          <a:bodyPr/>
          <a:lstStyle/>
          <a:p>
            <a:r>
              <a:rPr lang="ru-RU" sz="2400" b="1" dirty="0" smtClean="0">
                <a:solidFill>
                  <a:srgbClr val="C00000"/>
                </a:solidFill>
                <a:latin typeface="Comic Sans MS" pitchFamily="66" charset="0"/>
              </a:rPr>
              <a:t>Открытие </a:t>
            </a:r>
            <a:r>
              <a:rPr lang="ru-RU" sz="2400" b="1" dirty="0">
                <a:solidFill>
                  <a:srgbClr val="C00000"/>
                </a:solidFill>
                <a:latin typeface="Comic Sans MS" pitchFamily="66" charset="0"/>
              </a:rPr>
              <a:t>праздника «</a:t>
            </a:r>
            <a:r>
              <a:rPr lang="ru-RU" sz="2400" b="1" dirty="0" smtClean="0">
                <a:solidFill>
                  <a:srgbClr val="C00000"/>
                </a:solidFill>
                <a:latin typeface="Comic Sans MS" pitchFamily="66" charset="0"/>
              </a:rPr>
              <a:t>ЭКОШОУ-2022»</a:t>
            </a:r>
            <a:r>
              <a:rPr lang="ru-RU" sz="2400" b="1" dirty="0">
                <a:solidFill>
                  <a:srgbClr val="C00000"/>
                </a:solidFill>
                <a:latin typeface="Comic Sans MS" pitchFamily="66" charset="0"/>
              </a:rPr>
              <a:t/>
            </a:r>
            <a:br>
              <a:rPr lang="ru-RU" sz="2400" b="1" dirty="0">
                <a:solidFill>
                  <a:srgbClr val="C00000"/>
                </a:solidFill>
                <a:latin typeface="Comic Sans MS" pitchFamily="66" charset="0"/>
              </a:rPr>
            </a:br>
            <a:endParaRPr lang="ru-RU" sz="2400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53B012-D519-4A0B-B1DE-C524636AB403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85720" y="5334307"/>
            <a:ext cx="84296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err="1" smtClean="0">
                <a:latin typeface="Comic Sans MS" pitchFamily="66" charset="0"/>
              </a:rPr>
              <a:t>Светлолобова</a:t>
            </a:r>
            <a:r>
              <a:rPr lang="ru-RU" sz="1600" b="1" dirty="0" smtClean="0">
                <a:latin typeface="Comic Sans MS" pitchFamily="66" charset="0"/>
              </a:rPr>
              <a:t> Диана</a:t>
            </a:r>
          </a:p>
          <a:p>
            <a:pPr algn="ctr"/>
            <a:r>
              <a:rPr lang="ru-RU" sz="1600" dirty="0" smtClean="0">
                <a:latin typeface="Comic Sans MS" pitchFamily="66" charset="0"/>
              </a:rPr>
              <a:t>Режиссёр, ведущая </a:t>
            </a:r>
            <a:r>
              <a:rPr lang="ru-RU" sz="1600" dirty="0">
                <a:latin typeface="Comic Sans MS" pitchFamily="66" charset="0"/>
              </a:rPr>
              <a:t>праздника </a:t>
            </a:r>
            <a:endParaRPr lang="ru-RU" sz="1600" dirty="0" smtClean="0">
              <a:latin typeface="Comic Sans MS" pitchFamily="66" charset="0"/>
            </a:endParaRPr>
          </a:p>
          <a:p>
            <a:pPr algn="ctr"/>
            <a:endParaRPr lang="ru-RU" sz="1600" dirty="0">
              <a:latin typeface="Comic Sans MS" pitchFamily="66" charset="0"/>
            </a:endParaRPr>
          </a:p>
        </p:txBody>
      </p:sp>
      <p:pic>
        <p:nvPicPr>
          <p:cNvPr id="7" name="Рисунок 6" descr="C:\Users\user\AppData\Local\Temp\pid-928\IMG_0782---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124744"/>
            <a:ext cx="3168352" cy="41044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81072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F7F803-3BDF-4C12-9F55-3764EC3B4205}" type="slidenum">
              <a:rPr lang="ru-RU"/>
              <a:pPr>
                <a:defRPr/>
              </a:pPr>
              <a:t>15</a:t>
            </a:fld>
            <a:endParaRPr lang="ru-RU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84150" y="285750"/>
            <a:ext cx="8851900" cy="4572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Comic Sans MS" pitchFamily="66" charset="0"/>
              </a:rPr>
              <a:t/>
            </a:r>
            <a:br>
              <a:rPr lang="ru-RU" sz="2400" b="1" dirty="0" smtClean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ru-RU" sz="2700" b="1" dirty="0" smtClean="0">
                <a:solidFill>
                  <a:srgbClr val="C00000"/>
                </a:solidFill>
                <a:latin typeface="Comic Sans MS" pitchFamily="66" charset="0"/>
              </a:rPr>
              <a:t>Открытие праздника «ЭКОШОУ-2022»</a:t>
            </a:r>
            <a:br>
              <a:rPr lang="ru-RU" sz="2700" b="1" dirty="0" smtClean="0">
                <a:solidFill>
                  <a:srgbClr val="C00000"/>
                </a:solidFill>
                <a:latin typeface="Comic Sans MS" pitchFamily="66" charset="0"/>
              </a:rPr>
            </a:br>
            <a:endParaRPr lang="ru-RU" sz="2700" b="1" dirty="0" smtClean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25607" name="Rectangle 13"/>
          <p:cNvSpPr>
            <a:spLocks noChangeArrowheads="1"/>
          </p:cNvSpPr>
          <p:nvPr/>
        </p:nvSpPr>
        <p:spPr bwMode="auto">
          <a:xfrm>
            <a:off x="0" y="-1895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5608" name="Rectangle 14"/>
          <p:cNvSpPr>
            <a:spLocks noChangeArrowheads="1"/>
          </p:cNvSpPr>
          <p:nvPr/>
        </p:nvSpPr>
        <p:spPr bwMode="auto">
          <a:xfrm>
            <a:off x="0" y="23098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5609" name="Rectangle 15"/>
          <p:cNvSpPr>
            <a:spLocks noChangeArrowheads="1"/>
          </p:cNvSpPr>
          <p:nvPr/>
        </p:nvSpPr>
        <p:spPr bwMode="auto">
          <a:xfrm>
            <a:off x="4449763" y="3933825"/>
            <a:ext cx="2444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1600">
                <a:latin typeface="Calibri" pitchFamily="34" charset="0"/>
                <a:cs typeface="Times New Roman" pitchFamily="18" charset="0"/>
              </a:rPr>
              <a:t> </a:t>
            </a:r>
            <a:endParaRPr lang="ru-RU"/>
          </a:p>
        </p:txBody>
      </p:sp>
      <p:sp>
        <p:nvSpPr>
          <p:cNvPr id="25610" name="Rectangle 16"/>
          <p:cNvSpPr>
            <a:spLocks noChangeArrowheads="1"/>
          </p:cNvSpPr>
          <p:nvPr/>
        </p:nvSpPr>
        <p:spPr bwMode="auto">
          <a:xfrm>
            <a:off x="4449763" y="6327775"/>
            <a:ext cx="2444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1600">
                <a:latin typeface="Calibri" pitchFamily="34" charset="0"/>
                <a:cs typeface="Times New Roman" pitchFamily="18" charset="0"/>
              </a:rPr>
              <a:t> </a:t>
            </a:r>
            <a:endParaRPr lang="ru-RU"/>
          </a:p>
        </p:txBody>
      </p:sp>
      <p:sp>
        <p:nvSpPr>
          <p:cNvPr id="25611" name="Rectangle 17"/>
          <p:cNvSpPr>
            <a:spLocks noChangeArrowheads="1"/>
          </p:cNvSpPr>
          <p:nvPr/>
        </p:nvSpPr>
        <p:spPr bwMode="auto">
          <a:xfrm>
            <a:off x="4419600" y="8378825"/>
            <a:ext cx="304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1600">
                <a:latin typeface="Calibri" pitchFamily="34" charset="0"/>
                <a:cs typeface="Times New Roman" pitchFamily="18" charset="0"/>
              </a:rPr>
              <a:t>  </a:t>
            </a:r>
            <a:endParaRPr lang="ru-RU"/>
          </a:p>
        </p:txBody>
      </p:sp>
      <p:sp>
        <p:nvSpPr>
          <p:cNvPr id="25612" name="Rectangle 18"/>
          <p:cNvSpPr>
            <a:spLocks noChangeArrowheads="1"/>
          </p:cNvSpPr>
          <p:nvPr/>
        </p:nvSpPr>
        <p:spPr bwMode="auto">
          <a:xfrm>
            <a:off x="0" y="10458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5614" name="Rectangle 26"/>
          <p:cNvSpPr>
            <a:spLocks noChangeArrowheads="1"/>
          </p:cNvSpPr>
          <p:nvPr/>
        </p:nvSpPr>
        <p:spPr bwMode="auto">
          <a:xfrm>
            <a:off x="0" y="-3286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ru-RU">
              <a:latin typeface="Calibri" pitchFamily="34" charset="0"/>
            </a:endParaRPr>
          </a:p>
        </p:txBody>
      </p:sp>
      <p:sp>
        <p:nvSpPr>
          <p:cNvPr id="25615" name="Rectangle 27"/>
          <p:cNvSpPr>
            <a:spLocks noChangeArrowheads="1"/>
          </p:cNvSpPr>
          <p:nvPr/>
        </p:nvSpPr>
        <p:spPr bwMode="auto">
          <a:xfrm>
            <a:off x="0" y="742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ru-RU">
              <a:latin typeface="Calibri" pitchFamily="34" charset="0"/>
            </a:endParaRPr>
          </a:p>
        </p:txBody>
      </p:sp>
      <p:sp>
        <p:nvSpPr>
          <p:cNvPr id="25617" name="Text Box 30"/>
          <p:cNvSpPr txBox="1">
            <a:spLocks noChangeArrowheads="1"/>
          </p:cNvSpPr>
          <p:nvPr/>
        </p:nvSpPr>
        <p:spPr bwMode="auto">
          <a:xfrm>
            <a:off x="1258888" y="5373688"/>
            <a:ext cx="31686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/>
              <a:t> </a:t>
            </a:r>
          </a:p>
        </p:txBody>
      </p:sp>
      <p:sp>
        <p:nvSpPr>
          <p:cNvPr id="25618" name="Text Box 31"/>
          <p:cNvSpPr txBox="1">
            <a:spLocks noChangeArrowheads="1"/>
          </p:cNvSpPr>
          <p:nvPr/>
        </p:nvSpPr>
        <p:spPr bwMode="auto">
          <a:xfrm>
            <a:off x="5759450" y="5373688"/>
            <a:ext cx="33845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1400">
              <a:latin typeface="Comic Sans MS" pitchFamily="66" charset="0"/>
            </a:endParaRPr>
          </a:p>
        </p:txBody>
      </p:sp>
      <p:sp>
        <p:nvSpPr>
          <p:cNvPr id="25619" name="Text Box 23"/>
          <p:cNvSpPr txBox="1">
            <a:spLocks noChangeArrowheads="1"/>
          </p:cNvSpPr>
          <p:nvPr/>
        </p:nvSpPr>
        <p:spPr bwMode="auto">
          <a:xfrm flipV="1">
            <a:off x="642910" y="5572141"/>
            <a:ext cx="76374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>
                <a:latin typeface="Comic Sans MS" pitchFamily="66" charset="0"/>
              </a:rPr>
              <a:t>             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29383" y="5643579"/>
            <a:ext cx="68407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Comic Sans MS" pitchFamily="66" charset="0"/>
              </a:rPr>
              <a:t>С. М. </a:t>
            </a:r>
            <a:r>
              <a:rPr lang="ru-RU" b="1" dirty="0" err="1" smtClean="0">
                <a:latin typeface="Comic Sans MS" pitchFamily="66" charset="0"/>
              </a:rPr>
              <a:t>Мирошкина</a:t>
            </a:r>
            <a:endParaRPr lang="ru-RU" dirty="0">
              <a:latin typeface="Comic Sans MS" pitchFamily="66" charset="0"/>
            </a:endParaRPr>
          </a:p>
          <a:p>
            <a:pPr algn="ctr"/>
            <a:r>
              <a:rPr lang="ru-RU" dirty="0">
                <a:latin typeface="Comic Sans MS" pitchFamily="66" charset="0"/>
              </a:rPr>
              <a:t>Руководитель программы</a:t>
            </a:r>
          </a:p>
          <a:p>
            <a:pPr algn="ctr"/>
            <a:r>
              <a:rPr lang="ru-RU" dirty="0">
                <a:latin typeface="Comic Sans MS" pitchFamily="66" charset="0"/>
              </a:rPr>
              <a:t>«Школьная экологическая инициатива</a:t>
            </a:r>
            <a:r>
              <a:rPr lang="ru-RU" dirty="0" smtClean="0">
                <a:latin typeface="Comic Sans MS" pitchFamily="66" charset="0"/>
              </a:rPr>
              <a:t>»</a:t>
            </a:r>
            <a:r>
              <a:rPr lang="ru-RU" dirty="0"/>
              <a:t> </a:t>
            </a:r>
          </a:p>
        </p:txBody>
      </p:sp>
      <p:pic>
        <p:nvPicPr>
          <p:cNvPr id="3" name="Picture 2" descr="C:\Users\user\AppData\Local\Temp\pid-928\IMG_0748--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116" y="915806"/>
            <a:ext cx="6815768" cy="4515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ru-RU" sz="2400" b="1" dirty="0">
                <a:solidFill>
                  <a:srgbClr val="C00000"/>
                </a:solidFill>
                <a:latin typeface="Comic Sans MS" pitchFamily="66" charset="0"/>
              </a:rPr>
              <a:t>Поздравления гостей праздника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53B012-D519-4A0B-B1DE-C524636AB403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547664" y="5661248"/>
            <a:ext cx="7596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      </a:t>
            </a:r>
            <a:r>
              <a:rPr lang="ru-RU" b="1" dirty="0" smtClean="0">
                <a:latin typeface="Comic Sans MS" pitchFamily="66" charset="0"/>
              </a:rPr>
              <a:t>Ю.В. Трусов</a:t>
            </a:r>
          </a:p>
          <a:p>
            <a:pPr algn="ctr"/>
            <a:r>
              <a:rPr lang="ru-RU" dirty="0" smtClean="0">
                <a:latin typeface="Comic Sans MS" pitchFamily="66" charset="0"/>
              </a:rPr>
              <a:t>Председатель общественной палаты Ленинградской области 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7" name="Рисунок 6" descr="C:\Users\user\AppData\Local\Temp\pid-2548\IMG_0753---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688" y="1340768"/>
            <a:ext cx="6350705" cy="42484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59826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634082"/>
          </a:xfrm>
        </p:spPr>
        <p:txBody>
          <a:bodyPr/>
          <a:lstStyle/>
          <a:p>
            <a:r>
              <a:rPr lang="ru-RU" sz="2400" b="1" dirty="0">
                <a:solidFill>
                  <a:srgbClr val="C00000"/>
                </a:solidFill>
                <a:latin typeface="Comic Sans MS" pitchFamily="66" charset="0"/>
              </a:rPr>
              <a:t>Поздравления гостей праздника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53B012-D519-4A0B-B1DE-C524636AB403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35496" y="5661248"/>
            <a:ext cx="91085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Comic Sans MS" pitchFamily="66" charset="0"/>
              </a:rPr>
              <a:t>С. И</a:t>
            </a:r>
            <a:r>
              <a:rPr lang="ru-RU" b="1" dirty="0">
                <a:latin typeface="Comic Sans MS" pitchFamily="66" charset="0"/>
              </a:rPr>
              <a:t>. </a:t>
            </a:r>
            <a:r>
              <a:rPr lang="ru-RU" b="1" dirty="0" smtClean="0">
                <a:latin typeface="Comic Sans MS" pitchFamily="66" charset="0"/>
              </a:rPr>
              <a:t>Воробьев</a:t>
            </a:r>
          </a:p>
          <a:p>
            <a:pPr algn="ctr"/>
            <a:r>
              <a:rPr lang="ru-RU" dirty="0" smtClean="0">
                <a:latin typeface="Comic Sans MS" pitchFamily="66" charset="0"/>
              </a:rPr>
              <a:t>Ученый </a:t>
            </a:r>
            <a:r>
              <a:rPr lang="ru-RU" dirty="0">
                <a:latin typeface="Comic Sans MS" pitchFamily="66" charset="0"/>
              </a:rPr>
              <a:t>секретарь</a:t>
            </a:r>
          </a:p>
          <a:p>
            <a:pPr algn="ctr"/>
            <a:r>
              <a:rPr lang="ru-RU" dirty="0">
                <a:latin typeface="Comic Sans MS" pitchFamily="66" charset="0"/>
              </a:rPr>
              <a:t>НИЦ «Курчатовский институт» </a:t>
            </a:r>
            <a:r>
              <a:rPr lang="ru-RU" dirty="0" smtClean="0">
                <a:latin typeface="Comic Sans MS" pitchFamily="66" charset="0"/>
              </a:rPr>
              <a:t>- ПИЯФ </a:t>
            </a:r>
            <a:endParaRPr lang="ru-RU" dirty="0">
              <a:latin typeface="Comic Sans MS" pitchFamily="66" charset="0"/>
            </a:endParaRPr>
          </a:p>
          <a:p>
            <a:endParaRPr lang="ru-RU" dirty="0"/>
          </a:p>
        </p:txBody>
      </p:sp>
      <p:pic>
        <p:nvPicPr>
          <p:cNvPr id="6" name="Рисунок 5" descr="C:\Users\user\AppData\Local\Temp\pid-2548\IMG_0771---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1124744"/>
            <a:ext cx="6507131" cy="43204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25650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4624"/>
            <a:ext cx="9036496" cy="1143000"/>
          </a:xfrm>
        </p:spPr>
        <p:txBody>
          <a:bodyPr/>
          <a:lstStyle/>
          <a:p>
            <a:r>
              <a:rPr lang="ru-RU" sz="2400" b="1" dirty="0">
                <a:solidFill>
                  <a:srgbClr val="C00000"/>
                </a:solidFill>
                <a:latin typeface="Comic Sans MS" pitchFamily="66" charset="0"/>
              </a:rPr>
              <a:t>Поздравления гостей праздника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53B012-D519-4A0B-B1DE-C524636AB403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  <p:pic>
        <p:nvPicPr>
          <p:cNvPr id="5" name="Рисунок 4" descr="C:\Users\user\AppData\Local\Temp\pid-2548\IMG_0764---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688" y="1171388"/>
            <a:ext cx="5832648" cy="383333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35497" y="5301208"/>
            <a:ext cx="91085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Comic Sans MS" pitchFamily="66" charset="0"/>
              </a:rPr>
              <a:t>О. П. </a:t>
            </a:r>
            <a:r>
              <a:rPr lang="ru-RU" b="1" dirty="0" err="1" smtClean="0">
                <a:latin typeface="Comic Sans MS" pitchFamily="66" charset="0"/>
              </a:rPr>
              <a:t>Мясникова</a:t>
            </a:r>
            <a:endParaRPr lang="ru-RU" b="1" dirty="0">
              <a:latin typeface="Comic Sans MS" pitchFamily="66" charset="0"/>
            </a:endParaRPr>
          </a:p>
          <a:p>
            <a:pPr algn="ctr"/>
            <a:r>
              <a:rPr lang="ru-RU" dirty="0" smtClean="0">
                <a:latin typeface="Comic Sans MS" pitchFamily="66" charset="0"/>
              </a:rPr>
              <a:t>Заместитель </a:t>
            </a:r>
            <a:r>
              <a:rPr lang="ru-RU" dirty="0">
                <a:latin typeface="Comic Sans MS" pitchFamily="66" charset="0"/>
              </a:rPr>
              <a:t>главы администрации по местному </a:t>
            </a:r>
            <a:endParaRPr lang="ru-RU" dirty="0" smtClean="0">
              <a:latin typeface="Comic Sans MS" pitchFamily="66" charset="0"/>
            </a:endParaRPr>
          </a:p>
          <a:p>
            <a:pPr algn="ctr"/>
            <a:r>
              <a:rPr lang="ru-RU" dirty="0" smtClean="0">
                <a:latin typeface="Comic Sans MS" pitchFamily="66" charset="0"/>
              </a:rPr>
              <a:t>самоуправлению Гатчинского </a:t>
            </a:r>
            <a:r>
              <a:rPr lang="ru-RU" dirty="0">
                <a:latin typeface="Comic Sans MS" pitchFamily="66" charset="0"/>
              </a:rPr>
              <a:t>муниципального района</a:t>
            </a:r>
          </a:p>
        </p:txBody>
      </p:sp>
    </p:spTree>
    <p:extLst>
      <p:ext uri="{BB962C8B-B14F-4D97-AF65-F5344CB8AC3E}">
        <p14:creationId xmlns:p14="http://schemas.microsoft.com/office/powerpoint/2010/main" val="930560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9D7D40-9AA5-479A-B149-6C5ACDB9BF9F}" type="slidenum">
              <a:rPr lang="ru-RU"/>
              <a:pPr>
                <a:defRPr/>
              </a:pPr>
              <a:t>19</a:t>
            </a:fld>
            <a:endParaRPr lang="ru-RU"/>
          </a:p>
        </p:txBody>
      </p:sp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>
          <a:xfrm>
            <a:off x="89693" y="165892"/>
            <a:ext cx="8964613" cy="504056"/>
          </a:xfrm>
        </p:spPr>
        <p:txBody>
          <a:bodyPr/>
          <a:lstStyle/>
          <a:p>
            <a:pPr eaLnBrk="1" hangingPunct="1"/>
            <a:r>
              <a:rPr lang="ru-RU" sz="2400" b="1" dirty="0" smtClean="0">
                <a:solidFill>
                  <a:srgbClr val="C00000"/>
                </a:solidFill>
                <a:latin typeface="Comic Sans MS" pitchFamily="66" charset="0"/>
              </a:rPr>
              <a:t>Поздравления гостей праздника</a:t>
            </a:r>
          </a:p>
        </p:txBody>
      </p:sp>
      <p:sp>
        <p:nvSpPr>
          <p:cNvPr id="28674" name="Rectangle 3"/>
          <p:cNvSpPr>
            <a:spLocks noChangeArrowheads="1"/>
          </p:cNvSpPr>
          <p:nvPr/>
        </p:nvSpPr>
        <p:spPr bwMode="auto">
          <a:xfrm>
            <a:off x="2700338" y="10144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8675" name="Rectangle 4"/>
          <p:cNvSpPr>
            <a:spLocks noChangeArrowheads="1"/>
          </p:cNvSpPr>
          <p:nvPr/>
        </p:nvSpPr>
        <p:spPr bwMode="auto">
          <a:xfrm>
            <a:off x="4441825" y="3240088"/>
            <a:ext cx="2603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2000">
                <a:latin typeface="Calibri" pitchFamily="34" charset="0"/>
                <a:cs typeface="Times New Roman" pitchFamily="18" charset="0"/>
              </a:rPr>
              <a:t> </a:t>
            </a:r>
            <a:endParaRPr lang="ru-RU"/>
          </a:p>
        </p:txBody>
      </p:sp>
      <p:sp>
        <p:nvSpPr>
          <p:cNvPr id="28677" name="Text Box 7"/>
          <p:cNvSpPr txBox="1">
            <a:spLocks noChangeArrowheads="1"/>
          </p:cNvSpPr>
          <p:nvPr/>
        </p:nvSpPr>
        <p:spPr bwMode="auto">
          <a:xfrm>
            <a:off x="2555875" y="6453188"/>
            <a:ext cx="65881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latin typeface="Comic Sans MS" pitchFamily="66" charset="0"/>
              </a:rPr>
              <a:t>        </a:t>
            </a:r>
          </a:p>
        </p:txBody>
      </p:sp>
      <p:sp>
        <p:nvSpPr>
          <p:cNvPr id="28678" name="Rectangle 11"/>
          <p:cNvSpPr>
            <a:spLocks noChangeArrowheads="1"/>
          </p:cNvSpPr>
          <p:nvPr/>
        </p:nvSpPr>
        <p:spPr bwMode="auto">
          <a:xfrm>
            <a:off x="935038" y="32464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395536" y="4149080"/>
            <a:ext cx="532859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Comic Sans MS" pitchFamily="66" charset="0"/>
              </a:rPr>
              <a:t>  </a:t>
            </a:r>
          </a:p>
          <a:p>
            <a:pPr algn="ctr"/>
            <a:endParaRPr lang="ru-RU" sz="2000" b="1" dirty="0">
              <a:latin typeface="Comic Sans MS" pitchFamily="66" charset="0"/>
            </a:endParaRPr>
          </a:p>
          <a:p>
            <a:pPr algn="ctr"/>
            <a:r>
              <a:rPr lang="ru-RU" sz="2000" dirty="0" smtClean="0">
                <a:latin typeface="Comic Sans MS" pitchFamily="66" charset="0"/>
              </a:rPr>
              <a:t>Помощники депутатов ЗС ЛО </a:t>
            </a:r>
            <a:br>
              <a:rPr lang="ru-RU" sz="2000" dirty="0" smtClean="0">
                <a:latin typeface="Comic Sans MS" pitchFamily="66" charset="0"/>
              </a:rPr>
            </a:br>
            <a:r>
              <a:rPr lang="ru-RU" sz="2000" b="1" dirty="0" smtClean="0">
                <a:latin typeface="Comic Sans MS" pitchFamily="66" charset="0"/>
              </a:rPr>
              <a:t>В. </a:t>
            </a:r>
            <a:r>
              <a:rPr lang="ru-RU" sz="2000" b="1" dirty="0" err="1" smtClean="0">
                <a:latin typeface="Comic Sans MS" pitchFamily="66" charset="0"/>
              </a:rPr>
              <a:t>М.Баева</a:t>
            </a:r>
            <a:r>
              <a:rPr lang="ru-RU" sz="2000" b="1" dirty="0" smtClean="0">
                <a:latin typeface="Comic Sans MS" pitchFamily="66" charset="0"/>
              </a:rPr>
              <a:t>, Е. В. Фокина </a:t>
            </a:r>
          </a:p>
          <a:p>
            <a:r>
              <a:rPr lang="ru-RU" sz="2000" dirty="0" smtClean="0">
                <a:latin typeface="Comic Sans MS" pitchFamily="66" charset="0"/>
              </a:rPr>
              <a:t>                 </a:t>
            </a:r>
            <a:endParaRPr lang="ru-RU" sz="1400" dirty="0">
              <a:latin typeface="Comic Sans MS" pitchFamily="66" charset="0"/>
            </a:endParaRPr>
          </a:p>
        </p:txBody>
      </p:sp>
      <p:pic>
        <p:nvPicPr>
          <p:cNvPr id="12" name="Рисунок 11" descr="D:\2022 РАБОЧИЕ ФАЙЛЫ\2022 ЭКОШОУ-2022\ПРЕЗЕНТАЦИЯ ЭКОШОУ-2022\ФОТО С ДИПЛОМАМИ\ГОСТИ\БАЕВА 2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1454" y="1182065"/>
            <a:ext cx="4952674" cy="3494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D:\2022 РАБОЧИЕ ФАЙЛЫ\2022 ЭКОШОУ-2022\ПОЗДРАВЛЕНИЯ\ЗС ЛО БЕБЕНИН С,М,\ПОЧЕТНЫЙ ДИПЛОМ ЗС ЛО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45730" y="1197769"/>
            <a:ext cx="2638544" cy="3630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71E41A-949A-444A-AA7F-B7B8EA40BBFB}" type="slidenum">
              <a:rPr lang="ru-RU"/>
              <a:pPr>
                <a:defRPr/>
              </a:pPr>
              <a:t>2</a:t>
            </a:fld>
            <a:endParaRPr lang="ru-RU"/>
          </a:p>
        </p:txBody>
      </p:sp>
      <p:sp>
        <p:nvSpPr>
          <p:cNvPr id="15361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0"/>
            <a:ext cx="8229600" cy="1143000"/>
          </a:xfrm>
        </p:spPr>
        <p:txBody>
          <a:bodyPr/>
          <a:lstStyle/>
          <a:p>
            <a:pPr eaLnBrk="1" hangingPunct="1"/>
            <a:r>
              <a:rPr lang="ru-RU" sz="2000" b="1" dirty="0" smtClean="0">
                <a:solidFill>
                  <a:srgbClr val="C00000"/>
                </a:solidFill>
                <a:latin typeface="Comic Sans MS" pitchFamily="66" charset="0"/>
              </a:rPr>
              <a:t>Выставка работ победителей и лауреатов Гатчинского</a:t>
            </a:r>
            <a:br>
              <a:rPr lang="ru-RU" sz="2000" b="1" dirty="0" smtClean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Comic Sans MS" pitchFamily="66" charset="0"/>
              </a:rPr>
              <a:t> регионального художественного конкурса – 2022 (1-й этап)</a:t>
            </a:r>
          </a:p>
        </p:txBody>
      </p:sp>
      <p:pic>
        <p:nvPicPr>
          <p:cNvPr id="7" name="Рисунок 6" descr="C:\Users\user\AppData\Local\Temp\pid-2548\IMG_0720---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17265" y="1143000"/>
            <a:ext cx="1588577" cy="547260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user\AppData\Local\Temp\pid-2548\IMG_0723---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832" y="1098104"/>
            <a:ext cx="1980252" cy="562337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user\AppData\Local\Temp\pid-2548\IMG_0721---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1098104"/>
            <a:ext cx="2376264" cy="56233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ru-RU" sz="2400" b="1" dirty="0">
                <a:solidFill>
                  <a:srgbClr val="C00000"/>
                </a:solidFill>
                <a:latin typeface="Comic Sans MS" pitchFamily="66" charset="0"/>
              </a:rPr>
              <a:t>Поздравления гостей праздника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53B012-D519-4A0B-B1DE-C524636AB403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  <p:pic>
        <p:nvPicPr>
          <p:cNvPr id="5" name="Рисунок 4" descr="C:\Users\user\AppData\Local\Temp\pid-2548\IMG_0799----1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8070" y="1210785"/>
            <a:ext cx="4680520" cy="324036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245725" y="4753210"/>
            <a:ext cx="52966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  Л. В. </a:t>
            </a:r>
            <a:r>
              <a:rPr lang="ru-RU" b="1" dirty="0" err="1" smtClean="0">
                <a:latin typeface="Comic Sans MS" pitchFamily="66" charset="0"/>
              </a:rPr>
              <a:t>Рогалева</a:t>
            </a:r>
            <a:r>
              <a:rPr lang="ru-RU" b="1" dirty="0" smtClean="0">
                <a:latin typeface="Comic Sans MS" pitchFamily="66" charset="0"/>
              </a:rPr>
              <a:t> </a:t>
            </a:r>
            <a:r>
              <a:rPr lang="ru-RU" b="1" dirty="0">
                <a:latin typeface="Comic Sans MS" pitchFamily="66" charset="0"/>
              </a:rPr>
              <a:t>– </a:t>
            </a:r>
            <a:r>
              <a:rPr lang="ru-RU" dirty="0">
                <a:latin typeface="Comic Sans MS" pitchFamily="66" charset="0"/>
              </a:rPr>
              <a:t>президент </a:t>
            </a:r>
            <a:r>
              <a:rPr lang="ru-RU" dirty="0" smtClean="0">
                <a:latin typeface="Comic Sans MS" pitchFamily="66" charset="0"/>
              </a:rPr>
              <a:t>МАНЭБ</a:t>
            </a:r>
          </a:p>
          <a:p>
            <a:r>
              <a:rPr lang="ru-RU" b="1" dirty="0" smtClean="0">
                <a:latin typeface="Comic Sans MS" pitchFamily="66" charset="0"/>
              </a:rPr>
              <a:t>  Д. М. </a:t>
            </a:r>
            <a:r>
              <a:rPr lang="ru-RU" b="1" dirty="0" err="1" smtClean="0">
                <a:latin typeface="Comic Sans MS" pitchFamily="66" charset="0"/>
              </a:rPr>
              <a:t>Малюхин</a:t>
            </a:r>
            <a:r>
              <a:rPr lang="ru-RU" dirty="0" smtClean="0">
                <a:latin typeface="Comic Sans MS" pitchFamily="66" charset="0"/>
              </a:rPr>
              <a:t> – член-корреспондент        МАНЭБ</a:t>
            </a:r>
            <a:endParaRPr lang="ru-RU" dirty="0">
              <a:latin typeface="Comic Sans MS" pitchFamily="66" charset="0"/>
            </a:endParaRPr>
          </a:p>
          <a:p>
            <a:endParaRPr lang="ru-RU" dirty="0"/>
          </a:p>
        </p:txBody>
      </p:sp>
      <p:pic>
        <p:nvPicPr>
          <p:cNvPr id="2050" name="Picture 2" descr="D:\2022 РАБОЧИЕ ФАЙЛЫ\2022 ЭКОШОУ-2022\ПОЗДРАВЛЕНИЯ\МАНЭБ\Удостоверегие к ордену ЗОЛОТОЙ ЛЕВ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6660" y="3208645"/>
            <a:ext cx="3847340" cy="2583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2022 РАБОЧИЕ ФАЙЛЫ\2022 ЭКОШОУ-2022\ПОЗДРАВЛЕНИЯ\МАНЭБ\ОРДЕН ЗОЛОТОЙ ЛЕВ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0232" y="1340768"/>
            <a:ext cx="1302816" cy="1435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8388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/>
          <a:lstStyle/>
          <a:p>
            <a:r>
              <a:rPr lang="ru-RU" sz="2400" b="1" dirty="0" smtClean="0">
                <a:solidFill>
                  <a:srgbClr val="C00000"/>
                </a:solidFill>
                <a:latin typeface="Comic Sans MS" pitchFamily="66" charset="0"/>
              </a:rPr>
              <a:t>Поздравление с праздником по почте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53B012-D519-4A0B-B1DE-C524636AB403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691680" y="5746958"/>
            <a:ext cx="5040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Comic Sans MS" pitchFamily="66" charset="0"/>
              </a:rPr>
              <a:t>А. Ю. Дрозденко </a:t>
            </a:r>
          </a:p>
          <a:p>
            <a:pPr algn="ctr"/>
            <a:r>
              <a:rPr lang="ru-RU" dirty="0" smtClean="0">
                <a:latin typeface="Comic Sans MS" pitchFamily="66" charset="0"/>
              </a:rPr>
              <a:t>Губернатор Ленин</a:t>
            </a:r>
            <a:r>
              <a:rPr lang="ru-RU" b="1" dirty="0" smtClean="0">
                <a:latin typeface="Comic Sans MS" pitchFamily="66" charset="0"/>
              </a:rPr>
              <a:t>г</a:t>
            </a:r>
            <a:r>
              <a:rPr lang="ru-RU" dirty="0" smtClean="0">
                <a:latin typeface="Comic Sans MS" pitchFamily="66" charset="0"/>
              </a:rPr>
              <a:t>радской области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6" name="Рисунок 5" descr="D:\2022 РАБОЧИЕ ФАЙЛЫ\2022 ЭКОШОУ-2022\ПОЗДРАВЛЕНИЯ\Губернатор Дрозденко А.Ю\Дрозденко А.Ю..jpg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0588"/>
          <a:stretch/>
        </p:blipFill>
        <p:spPr bwMode="auto">
          <a:xfrm>
            <a:off x="2987824" y="939699"/>
            <a:ext cx="3493368" cy="46085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30382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ru-RU" sz="2400" dirty="0" smtClean="0">
                <a:latin typeface="Comic Sans MS" pitchFamily="66" charset="0"/>
              </a:rPr>
              <a:t/>
            </a:r>
            <a:br>
              <a:rPr lang="ru-RU" sz="2400" dirty="0" smtClean="0">
                <a:latin typeface="Comic Sans MS" pitchFamily="66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Comic Sans MS" pitchFamily="66" charset="0"/>
              </a:rPr>
              <a:t>Гимназия № 2</a:t>
            </a:r>
            <a:r>
              <a:rPr lang="ru-RU" sz="2400" b="1" dirty="0">
                <a:solidFill>
                  <a:srgbClr val="C00000"/>
                </a:solidFill>
                <a:latin typeface="Comic Sans MS" pitchFamily="66" charset="0"/>
              </a:rPr>
              <a:t>, г. Владивосток </a:t>
            </a:r>
            <a:r>
              <a:rPr lang="ru-RU" dirty="0">
                <a:solidFill>
                  <a:srgbClr val="C00000"/>
                </a:solidFill>
                <a:latin typeface="Comic Sans MS" pitchFamily="66" charset="0"/>
              </a:rPr>
              <a:t/>
            </a:r>
            <a:br>
              <a:rPr lang="ru-RU" dirty="0">
                <a:solidFill>
                  <a:srgbClr val="C00000"/>
                </a:solidFill>
                <a:latin typeface="Comic Sans MS" pitchFamily="66" charset="0"/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ru-RU" sz="2800" dirty="0" smtClean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ru-RU" sz="2800" dirty="0" smtClean="0">
                <a:latin typeface="Comic Sans MS" pitchFamily="66" charset="0"/>
              </a:rPr>
              <a:t>В</a:t>
            </a:r>
            <a:endParaRPr lang="ru-RU" sz="2800" dirty="0">
              <a:latin typeface="Comic Sans MS" pitchFamily="66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53B012-D519-4A0B-B1DE-C524636AB403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5496" y="4869160"/>
            <a:ext cx="90730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Comic Sans MS" pitchFamily="66" charset="0"/>
              </a:rPr>
              <a:t>Выговский Илья.</a:t>
            </a:r>
          </a:p>
          <a:p>
            <a:pPr algn="ctr"/>
            <a:r>
              <a:rPr lang="ru-RU" dirty="0" smtClean="0">
                <a:latin typeface="Comic Sans MS" pitchFamily="66" charset="0"/>
              </a:rPr>
              <a:t>Поздравление </a:t>
            </a:r>
            <a:r>
              <a:rPr lang="ru-RU" dirty="0">
                <a:latin typeface="Comic Sans MS" pitchFamily="66" charset="0"/>
              </a:rPr>
              <a:t>с юбилеем</a:t>
            </a:r>
          </a:p>
          <a:p>
            <a:pPr algn="ctr"/>
            <a:endParaRPr lang="ru-RU" dirty="0"/>
          </a:p>
        </p:txBody>
      </p:sp>
      <p:pic>
        <p:nvPicPr>
          <p:cNvPr id="8" name="Рисунок 7" descr="C:\Users\user\AppData\Local\Temp\pid-2548\IMG_0786---.jpg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50" t="5264" r="5150"/>
          <a:stretch/>
        </p:blipFill>
        <p:spPr bwMode="auto">
          <a:xfrm>
            <a:off x="1907704" y="944724"/>
            <a:ext cx="5328592" cy="38884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08916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562074"/>
          </a:xfrm>
        </p:spPr>
        <p:txBody>
          <a:bodyPr/>
          <a:lstStyle/>
          <a:p>
            <a:r>
              <a:rPr lang="ru-RU" sz="2400" b="1" cap="all" dirty="0" smtClean="0">
                <a:solidFill>
                  <a:schemeClr val="accent2"/>
                </a:solidFill>
                <a:latin typeface="Comic Sans MS" pitchFamily="66" charset="0"/>
              </a:rPr>
              <a:t>К</a:t>
            </a:r>
            <a:r>
              <a:rPr lang="ru-RU" sz="2400" b="1" dirty="0" smtClean="0">
                <a:solidFill>
                  <a:schemeClr val="accent2"/>
                </a:solidFill>
                <a:latin typeface="Comic Sans MS" pitchFamily="66" charset="0"/>
              </a:rPr>
              <a:t>оллектив</a:t>
            </a:r>
            <a:r>
              <a:rPr lang="ru-RU" sz="2400" b="1" cap="all" dirty="0" smtClean="0">
                <a:solidFill>
                  <a:schemeClr val="accent2"/>
                </a:solidFill>
                <a:latin typeface="Comic Sans MS" pitchFamily="66" charset="0"/>
              </a:rPr>
              <a:t> МБДОУ № 1</a:t>
            </a:r>
            <a:endParaRPr lang="ru-RU" sz="2400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53B012-D519-4A0B-B1DE-C524636AB403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91627" y="4991020"/>
            <a:ext cx="8712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Т</a:t>
            </a:r>
            <a:r>
              <a:rPr lang="ru-RU" sz="1400" dirty="0" smtClean="0">
                <a:latin typeface="Comic Sans MS" pitchFamily="66" charset="0"/>
              </a:rPr>
              <a:t>анец </a:t>
            </a:r>
            <a:r>
              <a:rPr lang="ru-RU" sz="1400" b="1" i="1" dirty="0" smtClean="0">
                <a:latin typeface="Comic Sans MS" pitchFamily="66" charset="0"/>
              </a:rPr>
              <a:t>«</a:t>
            </a:r>
            <a:r>
              <a:rPr lang="ru-RU" sz="1400" b="1" i="1" dirty="0">
                <a:latin typeface="Comic Sans MS" pitchFamily="66" charset="0"/>
              </a:rPr>
              <a:t>Очень любим солнышко»</a:t>
            </a:r>
            <a:endParaRPr lang="ru-RU" sz="1400" dirty="0">
              <a:latin typeface="Comic Sans MS" pitchFamily="66" charset="0"/>
            </a:endParaRPr>
          </a:p>
          <a:p>
            <a:pPr algn="ctr"/>
            <a:r>
              <a:rPr lang="ru-RU" sz="1400" dirty="0" smtClean="0">
                <a:latin typeface="Comic Sans MS" pitchFamily="66" charset="0"/>
              </a:rPr>
              <a:t>Музыкальный руководитель: Киселева Анастасия Васильевна   </a:t>
            </a:r>
            <a:endParaRPr lang="ru-RU" sz="1400" dirty="0">
              <a:latin typeface="Comic Sans MS" pitchFamily="66" charset="0"/>
            </a:endParaRPr>
          </a:p>
        </p:txBody>
      </p:sp>
      <p:pic>
        <p:nvPicPr>
          <p:cNvPr id="5" name="Picture 2" descr="D:\2022 РАБОЧИЕ ФАЙЛЫ\2022 ЭКОШОУ-2022\ВЫСТУПЛЕНИЯ\МБДОУ №1\МБДОУ №1 фото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691758"/>
            <a:ext cx="3888432" cy="2850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user\AppData\Local\Temp\pid-4672\001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274"/>
          <a:stretch/>
        </p:blipFill>
        <p:spPr bwMode="auto">
          <a:xfrm>
            <a:off x="4932040" y="1640293"/>
            <a:ext cx="3528392" cy="2880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2713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ru-RU" sz="2400" b="1" dirty="0">
                <a:solidFill>
                  <a:schemeClr val="accent2"/>
                </a:solidFill>
                <a:latin typeface="Comic Sans MS" pitchFamily="66" charset="0"/>
              </a:rPr>
              <a:t>МБДОУ </a:t>
            </a:r>
            <a:r>
              <a:rPr lang="ru-RU" sz="2400" b="1" dirty="0" smtClean="0">
                <a:solidFill>
                  <a:schemeClr val="accent2"/>
                </a:solidFill>
                <a:latin typeface="Comic Sans MS" pitchFamily="66" charset="0"/>
              </a:rPr>
              <a:t>№ 9</a:t>
            </a:r>
            <a:endParaRPr lang="ru-RU" sz="2400" b="1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53B012-D519-4A0B-B1DE-C524636AB403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79512" y="5085184"/>
            <a:ext cx="85689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Comic Sans MS" pitchFamily="66" charset="0"/>
              </a:rPr>
              <a:t>Номер: </a:t>
            </a:r>
            <a:r>
              <a:rPr lang="ru-RU" sz="1400" b="1" i="1" dirty="0" smtClean="0">
                <a:latin typeface="Comic Sans MS" pitchFamily="66" charset="0"/>
              </a:rPr>
              <a:t>«Танец с васильками» </a:t>
            </a:r>
          </a:p>
          <a:p>
            <a:pPr algn="ctr"/>
            <a:r>
              <a:rPr lang="ru-RU" sz="1400" dirty="0"/>
              <a:t>Музыкальные руководители: Шевелева </a:t>
            </a:r>
            <a:r>
              <a:rPr lang="ru-RU" sz="1400" dirty="0" smtClean="0"/>
              <a:t>Е. Г.; </a:t>
            </a:r>
            <a:r>
              <a:rPr lang="ru-RU" sz="1400" dirty="0" err="1"/>
              <a:t>Никифоркова</a:t>
            </a:r>
            <a:r>
              <a:rPr lang="ru-RU" sz="1400" dirty="0"/>
              <a:t> </a:t>
            </a:r>
            <a:r>
              <a:rPr lang="ru-RU" sz="1400" dirty="0" smtClean="0"/>
              <a:t>К. В.</a:t>
            </a:r>
            <a:endParaRPr lang="ru-RU" sz="1400" dirty="0"/>
          </a:p>
          <a:p>
            <a:pPr algn="ctr"/>
            <a:endParaRPr lang="ru-RU" sz="1400" dirty="0"/>
          </a:p>
        </p:txBody>
      </p:sp>
      <p:pic>
        <p:nvPicPr>
          <p:cNvPr id="3074" name="Picture 2" descr="C:\Users\user\AppData\Local\Temp\pid-4672\IMG_0821---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290" t="2943" r="4779" b="8367"/>
          <a:stretch/>
        </p:blipFill>
        <p:spPr bwMode="auto">
          <a:xfrm>
            <a:off x="971600" y="908721"/>
            <a:ext cx="6840760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8112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29904"/>
            <a:ext cx="8229600" cy="750824"/>
          </a:xfrm>
        </p:spPr>
        <p:txBody>
          <a:bodyPr/>
          <a:lstStyle/>
          <a:p>
            <a:r>
              <a:rPr lang="ru-RU" sz="2400" b="1" cap="all" dirty="0" smtClean="0">
                <a:solidFill>
                  <a:schemeClr val="accent2"/>
                </a:solidFill>
                <a:latin typeface="Comic Sans MS" pitchFamily="66" charset="0"/>
              </a:rPr>
              <a:t>МБДОУ № 10</a:t>
            </a:r>
            <a:endParaRPr lang="ru-RU" sz="2400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53B012-D519-4A0B-B1DE-C524636AB403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" y="5013176"/>
            <a:ext cx="88924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400" dirty="0" smtClean="0">
              <a:latin typeface="Comic Sans MS" pitchFamily="66" charset="0"/>
            </a:endParaRPr>
          </a:p>
          <a:p>
            <a:pPr algn="ctr"/>
            <a:r>
              <a:rPr lang="ru-RU" sz="1400" dirty="0" smtClean="0">
                <a:latin typeface="Comic Sans MS" pitchFamily="66" charset="0"/>
              </a:rPr>
              <a:t>Танец </a:t>
            </a:r>
            <a:r>
              <a:rPr lang="ru-RU" sz="1400" b="1" i="1" dirty="0">
                <a:latin typeface="Comic Sans MS" pitchFamily="66" charset="0"/>
              </a:rPr>
              <a:t>«Весенние бабочки»</a:t>
            </a:r>
            <a:endParaRPr lang="ru-RU" sz="1400" dirty="0">
              <a:latin typeface="Comic Sans MS" pitchFamily="66" charset="0"/>
            </a:endParaRPr>
          </a:p>
          <a:p>
            <a:pPr algn="ctr"/>
            <a:r>
              <a:rPr lang="ru-RU" sz="1400" dirty="0">
                <a:latin typeface="Comic Sans MS" pitchFamily="66" charset="0"/>
              </a:rPr>
              <a:t>Музыкальный руководитель: </a:t>
            </a:r>
            <a:r>
              <a:rPr lang="ru-RU" sz="1400" dirty="0" err="1">
                <a:latin typeface="Comic Sans MS" pitchFamily="66" charset="0"/>
              </a:rPr>
              <a:t>Алданова</a:t>
            </a:r>
            <a:r>
              <a:rPr lang="ru-RU" sz="1400" dirty="0">
                <a:latin typeface="Comic Sans MS" pitchFamily="66" charset="0"/>
              </a:rPr>
              <a:t> Ирина Васильевна</a:t>
            </a:r>
          </a:p>
          <a:p>
            <a:endParaRPr lang="ru-RU" dirty="0"/>
          </a:p>
        </p:txBody>
      </p:sp>
      <p:pic>
        <p:nvPicPr>
          <p:cNvPr id="2050" name="Picture 2" descr="IMG-20220505-WA0019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7744" y="1158117"/>
            <a:ext cx="5061969" cy="3803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7201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669162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accent2"/>
                </a:solidFill>
                <a:latin typeface="Comic Sans MS" pitchFamily="66" charset="0"/>
              </a:rPr>
              <a:t>МБДОУ № 12</a:t>
            </a:r>
            <a:endParaRPr lang="ru-RU" sz="2400" b="1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53B012-D519-4A0B-B1DE-C524636AB403}" type="slidenum">
              <a:rPr lang="ru-RU" smtClean="0"/>
              <a:pPr>
                <a:defRPr/>
              </a:pPr>
              <a:t>26</a:t>
            </a:fld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547664" y="5429264"/>
            <a:ext cx="6048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Comic Sans MS" pitchFamily="66" charset="0"/>
              </a:rPr>
              <a:t>Танцевальная композиция</a:t>
            </a:r>
            <a:r>
              <a:rPr lang="ru-RU" sz="1400" b="1" i="1" dirty="0">
                <a:latin typeface="Comic Sans MS" pitchFamily="66" charset="0"/>
              </a:rPr>
              <a:t> «Танец </a:t>
            </a:r>
            <a:r>
              <a:rPr lang="ru-RU" sz="1400" b="1" i="1" dirty="0" smtClean="0">
                <a:latin typeface="Comic Sans MS" pitchFamily="66" charset="0"/>
              </a:rPr>
              <a:t>цветов»</a:t>
            </a:r>
          </a:p>
          <a:p>
            <a:pPr algn="ctr"/>
            <a:r>
              <a:rPr lang="ru-RU" sz="1400" i="1" dirty="0" smtClean="0">
                <a:latin typeface="Comic Sans MS" pitchFamily="66" charset="0"/>
              </a:rPr>
              <a:t> М</a:t>
            </a:r>
            <a:r>
              <a:rPr lang="ru-RU" sz="1400" dirty="0" smtClean="0">
                <a:latin typeface="Comic Sans MS" pitchFamily="66" charset="0"/>
              </a:rPr>
              <a:t>узыкальный </a:t>
            </a:r>
            <a:r>
              <a:rPr lang="ru-RU" sz="1400" dirty="0">
                <a:latin typeface="Comic Sans MS" pitchFamily="66" charset="0"/>
              </a:rPr>
              <a:t>руководитель Соловьева Татьяна </a:t>
            </a:r>
            <a:r>
              <a:rPr lang="ru-RU" sz="1400" dirty="0" smtClean="0">
                <a:latin typeface="Comic Sans MS" pitchFamily="66" charset="0"/>
              </a:rPr>
              <a:t>Николаевна</a:t>
            </a:r>
            <a:endParaRPr lang="ru-RU" sz="1400" dirty="0">
              <a:latin typeface="Comic Sans MS" pitchFamily="66" charset="0"/>
            </a:endParaRPr>
          </a:p>
        </p:txBody>
      </p:sp>
      <p:pic>
        <p:nvPicPr>
          <p:cNvPr id="6" name="Рисунок 5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833" r="8911"/>
          <a:stretch/>
        </p:blipFill>
        <p:spPr>
          <a:xfrm>
            <a:off x="1781690" y="894572"/>
            <a:ext cx="5454606" cy="4332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749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ru-RU" sz="2400" b="1" dirty="0" smtClean="0">
                <a:solidFill>
                  <a:srgbClr val="C00000"/>
                </a:solidFill>
                <a:latin typeface="Comic Sans MS" pitchFamily="66" charset="0"/>
              </a:rPr>
              <a:t>МБДОУ № 17</a:t>
            </a:r>
            <a:endParaRPr lang="ru-RU" sz="24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53B012-D519-4A0B-B1DE-C524636AB403}" type="slidenum">
              <a:rPr lang="ru-RU" smtClean="0"/>
              <a:pPr>
                <a:defRPr/>
              </a:pPr>
              <a:t>27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928762" y="4726423"/>
            <a:ext cx="72728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400" dirty="0" smtClean="0">
              <a:latin typeface="Comic Sans MS" pitchFamily="66" charset="0"/>
            </a:endParaRPr>
          </a:p>
          <a:p>
            <a:pPr algn="ctr"/>
            <a:r>
              <a:rPr lang="ru-RU" sz="1400" dirty="0" smtClean="0">
                <a:latin typeface="Comic Sans MS" pitchFamily="66" charset="0"/>
              </a:rPr>
              <a:t>Танец </a:t>
            </a:r>
            <a:r>
              <a:rPr lang="ru-RU" sz="1400" b="1" i="1" dirty="0">
                <a:latin typeface="Comic Sans MS" pitchFamily="66" charset="0"/>
              </a:rPr>
              <a:t>«Божьих коровок»</a:t>
            </a:r>
            <a:endParaRPr lang="ru-RU" sz="1400" dirty="0">
              <a:latin typeface="Comic Sans MS" pitchFamily="66" charset="0"/>
            </a:endParaRPr>
          </a:p>
          <a:p>
            <a:pPr algn="ctr"/>
            <a:r>
              <a:rPr lang="ru-RU" sz="1400" dirty="0"/>
              <a:t>Руководитель </a:t>
            </a:r>
            <a:r>
              <a:rPr lang="ru-RU" sz="1400" dirty="0" err="1"/>
              <a:t>Подсуева</a:t>
            </a:r>
            <a:r>
              <a:rPr lang="ru-RU" sz="1400" dirty="0"/>
              <a:t> Любовь </a:t>
            </a:r>
            <a:r>
              <a:rPr lang="ru-RU" sz="1400" dirty="0" smtClean="0"/>
              <a:t>Николаевна</a:t>
            </a:r>
            <a:endParaRPr lang="ru-RU" sz="1400" dirty="0">
              <a:latin typeface="Comic Sans MS" pitchFamily="66" charset="0"/>
            </a:endParaRPr>
          </a:p>
        </p:txBody>
      </p:sp>
      <p:pic>
        <p:nvPicPr>
          <p:cNvPr id="3075" name="Рисунок 1" descr="Описание: C:\Users\user\AppData\Local\Temp\Снимок экрана (6).p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62" t="8816" r="8332" b="11387"/>
          <a:stretch/>
        </p:blipFill>
        <p:spPr bwMode="auto">
          <a:xfrm>
            <a:off x="1403648" y="1293448"/>
            <a:ext cx="6457263" cy="343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2385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ru-RU" sz="2400" b="1" dirty="0" smtClean="0">
                <a:solidFill>
                  <a:srgbClr val="C00000"/>
                </a:solidFill>
                <a:latin typeface="Comic Sans MS" pitchFamily="66" charset="0"/>
              </a:rPr>
              <a:t>МБДОУ № 18</a:t>
            </a:r>
            <a:r>
              <a:rPr lang="ru-RU" sz="2400" b="1" dirty="0">
                <a:solidFill>
                  <a:schemeClr val="accent2"/>
                </a:solidFill>
                <a:latin typeface="Comic Sans MS" pitchFamily="66" charset="0"/>
              </a:rPr>
              <a:t/>
            </a:r>
            <a:br>
              <a:rPr lang="ru-RU" sz="2400" b="1" dirty="0">
                <a:solidFill>
                  <a:schemeClr val="accent2"/>
                </a:solidFill>
                <a:latin typeface="Comic Sans MS" pitchFamily="66" charset="0"/>
              </a:rPr>
            </a:br>
            <a:endParaRPr lang="ru-RU" sz="2400" b="1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53B012-D519-4A0B-B1DE-C524636AB403}" type="slidenum">
              <a:rPr lang="ru-RU" smtClean="0"/>
              <a:pPr>
                <a:defRPr/>
              </a:pPr>
              <a:t>28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51520" y="5085184"/>
            <a:ext cx="88569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Comic Sans MS" pitchFamily="66" charset="0"/>
              </a:rPr>
              <a:t>Танец </a:t>
            </a:r>
            <a:r>
              <a:rPr lang="ru-RU" sz="1400" b="1" i="1" dirty="0">
                <a:latin typeface="Comic Sans MS" pitchFamily="66" charset="0"/>
              </a:rPr>
              <a:t>«</a:t>
            </a:r>
            <a:r>
              <a:rPr lang="ru-RU" sz="1400" b="1" i="1" dirty="0" smtClean="0">
                <a:latin typeface="Comic Sans MS" pitchFamily="66" charset="0"/>
              </a:rPr>
              <a:t>Облака, </a:t>
            </a:r>
            <a:r>
              <a:rPr lang="ru-RU" sz="1400" b="1" i="1" dirty="0">
                <a:latin typeface="Comic Sans MS" pitchFamily="66" charset="0"/>
              </a:rPr>
              <a:t>белогривые лошадки»</a:t>
            </a:r>
            <a:endParaRPr lang="ru-RU" sz="1400" dirty="0">
              <a:latin typeface="Comic Sans MS" pitchFamily="66" charset="0"/>
            </a:endParaRPr>
          </a:p>
          <a:p>
            <a:pPr algn="ctr"/>
            <a:r>
              <a:rPr lang="ru-RU" sz="1400" dirty="0">
                <a:latin typeface="Comic Sans MS" pitchFamily="66" charset="0"/>
              </a:rPr>
              <a:t>Музыкальный руководитель: Соколова </a:t>
            </a:r>
            <a:r>
              <a:rPr lang="ru-RU" sz="1400" dirty="0" smtClean="0">
                <a:latin typeface="Comic Sans MS" pitchFamily="66" charset="0"/>
              </a:rPr>
              <a:t>В. С.</a:t>
            </a:r>
            <a:endParaRPr lang="ru-RU" sz="1400" dirty="0">
              <a:latin typeface="Comic Sans MS" pitchFamily="66" charset="0"/>
            </a:endParaRPr>
          </a:p>
          <a:p>
            <a:pPr algn="ctr"/>
            <a:r>
              <a:rPr lang="ru-RU" sz="1400" dirty="0">
                <a:latin typeface="Comic Sans MS" pitchFamily="66" charset="0"/>
              </a:rPr>
              <a:t> </a:t>
            </a:r>
          </a:p>
          <a:p>
            <a:r>
              <a:rPr lang="ru-RU" sz="1400" dirty="0"/>
              <a:t> </a:t>
            </a:r>
          </a:p>
        </p:txBody>
      </p:sp>
      <p:pic>
        <p:nvPicPr>
          <p:cNvPr id="17410" name="Picture 2" descr="D:\2022 РАБОЧИЕ ФАЙЛЫ\2022 ЭКОШОУ-2022\ПРЕЗЕНТАЦИЯ ЭКОШОУ-2022\ФОТО С ДИПЛОМАМИ\ВСЕ ТАНИНЫ\009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681" t="13559" r="7560" b="5085"/>
          <a:stretch/>
        </p:blipFill>
        <p:spPr bwMode="auto">
          <a:xfrm>
            <a:off x="1259632" y="908720"/>
            <a:ext cx="6480720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5935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20080"/>
          </a:xfrm>
        </p:spPr>
        <p:txBody>
          <a:bodyPr/>
          <a:lstStyle/>
          <a:p>
            <a:r>
              <a:rPr lang="ru-RU" sz="2400" b="1" cap="all" dirty="0" smtClean="0">
                <a:solidFill>
                  <a:schemeClr val="accent2"/>
                </a:solidFill>
                <a:latin typeface="Comic Sans MS" pitchFamily="66" charset="0"/>
              </a:rPr>
              <a:t>МБДОУ № 23</a:t>
            </a:r>
            <a:endParaRPr lang="ru-RU" sz="2400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53B012-D519-4A0B-B1DE-C524636AB403}" type="slidenum">
              <a:rPr lang="ru-RU" smtClean="0"/>
              <a:pPr>
                <a:defRPr/>
              </a:pPr>
              <a:t>29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07504" y="5013176"/>
            <a:ext cx="88569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400" dirty="0" smtClean="0">
              <a:latin typeface="Comic Sans MS" pitchFamily="66" charset="0"/>
            </a:endParaRPr>
          </a:p>
          <a:p>
            <a:pPr algn="ctr"/>
            <a:r>
              <a:rPr lang="ru-RU" sz="1400" dirty="0" smtClean="0">
                <a:latin typeface="Comic Sans MS" pitchFamily="66" charset="0"/>
              </a:rPr>
              <a:t>Танец</a:t>
            </a:r>
            <a:r>
              <a:rPr lang="ru-RU" sz="1400" b="1" dirty="0" smtClean="0">
                <a:latin typeface="Comic Sans MS" pitchFamily="66" charset="0"/>
              </a:rPr>
              <a:t> </a:t>
            </a:r>
            <a:r>
              <a:rPr lang="ru-RU" sz="1400" b="1" i="1" dirty="0">
                <a:latin typeface="Comic Sans MS" pitchFamily="66" charset="0"/>
              </a:rPr>
              <a:t>«Речка»</a:t>
            </a:r>
            <a:endParaRPr lang="ru-RU" sz="1400" dirty="0">
              <a:latin typeface="Comic Sans MS" pitchFamily="66" charset="0"/>
            </a:endParaRPr>
          </a:p>
          <a:p>
            <a:pPr algn="ctr"/>
            <a:r>
              <a:rPr lang="ru-RU" sz="1400" dirty="0">
                <a:latin typeface="Comic Sans MS" pitchFamily="66" charset="0"/>
              </a:rPr>
              <a:t>Руководители: </a:t>
            </a:r>
            <a:r>
              <a:rPr lang="ru-RU" sz="1400" dirty="0" err="1">
                <a:latin typeface="Comic Sans MS" pitchFamily="66" charset="0"/>
              </a:rPr>
              <a:t>Кисиль</a:t>
            </a:r>
            <a:r>
              <a:rPr lang="ru-RU" sz="1400" dirty="0">
                <a:latin typeface="Comic Sans MS" pitchFamily="66" charset="0"/>
              </a:rPr>
              <a:t> Мария и Горбацевич Ирина Дмитриевна</a:t>
            </a:r>
          </a:p>
          <a:p>
            <a:pPr algn="ctr"/>
            <a:endParaRPr lang="ru-RU" sz="1400" dirty="0">
              <a:latin typeface="Comic Sans MS" pitchFamily="66" charset="0"/>
            </a:endParaRPr>
          </a:p>
        </p:txBody>
      </p:sp>
      <p:pic>
        <p:nvPicPr>
          <p:cNvPr id="19458" name="Picture 2" descr="D:\2022 РАБОЧИЕ ФАЙЛЫ\2022 ЭКОШОУ-2022\ПРЕЗЕНТАЦИЯ ЭКОШОУ-2022\ФОТО С ДИПЛОМАМИ\ВСЕ ТАНИНЫ\00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8" y="980728"/>
            <a:ext cx="6534458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724128" y="2852936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0735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F2F06E-AB81-4847-847F-4F2FDF36B155}" type="slidenum">
              <a:rPr lang="ru-RU"/>
              <a:pPr>
                <a:defRPr/>
              </a:pPr>
              <a:t>3</a:t>
            </a:fld>
            <a:endParaRPr lang="ru-RU"/>
          </a:p>
        </p:txBody>
      </p:sp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>
          <a:xfrm>
            <a:off x="0" y="115888"/>
            <a:ext cx="9144000" cy="1143000"/>
          </a:xfrm>
        </p:spPr>
        <p:txBody>
          <a:bodyPr/>
          <a:lstStyle/>
          <a:p>
            <a:pPr eaLnBrk="1" hangingPunct="1"/>
            <a:r>
              <a:rPr lang="ru-RU" sz="2000" b="1" dirty="0" smtClean="0">
                <a:solidFill>
                  <a:srgbClr val="C00000"/>
                </a:solidFill>
                <a:latin typeface="Comic Sans MS" pitchFamily="66" charset="0"/>
              </a:rPr>
              <a:t>Выставка работ победителей и лауреатов Гатчинского</a:t>
            </a:r>
            <a:br>
              <a:rPr lang="ru-RU" sz="2000" b="1" dirty="0" smtClean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Comic Sans MS" pitchFamily="66" charset="0"/>
              </a:rPr>
              <a:t> регионального художественного конкурса – 2022 (1-й этап)</a:t>
            </a:r>
            <a:endParaRPr lang="ru-RU" sz="2000" b="1" dirty="0" smtClean="0"/>
          </a:p>
        </p:txBody>
      </p:sp>
      <p:pic>
        <p:nvPicPr>
          <p:cNvPr id="8" name="Рисунок 7" descr="C:\Users\user\AppData\Local\Temp\pid-2548\IMG_0722---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09820" y="1124744"/>
            <a:ext cx="2852967" cy="566124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user\AppData\Local\Temp\pid-2548\IMG_0712---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51648" y="1124744"/>
            <a:ext cx="3168352" cy="56886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ru-RU" sz="2400" b="1" dirty="0" smtClean="0">
                <a:solidFill>
                  <a:srgbClr val="C00000"/>
                </a:solidFill>
                <a:latin typeface="Comic Sans MS" pitchFamily="66" charset="0"/>
              </a:rPr>
              <a:t>МБДОУ № 24</a:t>
            </a:r>
            <a:r>
              <a:rPr lang="ru-RU" sz="2400" b="1" dirty="0">
                <a:solidFill>
                  <a:schemeClr val="accent2"/>
                </a:solidFill>
                <a:latin typeface="Comic Sans MS" pitchFamily="66" charset="0"/>
              </a:rPr>
              <a:t/>
            </a:r>
            <a:br>
              <a:rPr lang="ru-RU" sz="2400" b="1" dirty="0">
                <a:solidFill>
                  <a:schemeClr val="accent2"/>
                </a:solidFill>
                <a:latin typeface="Comic Sans MS" pitchFamily="66" charset="0"/>
              </a:rPr>
            </a:br>
            <a:endParaRPr lang="ru-RU" sz="2400" b="1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53B012-D519-4A0B-B1DE-C524636AB403}" type="slidenum">
              <a:rPr lang="ru-RU" smtClean="0"/>
              <a:pPr>
                <a:defRPr/>
              </a:pPr>
              <a:t>30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23528" y="5229200"/>
            <a:ext cx="91085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Comic Sans MS" pitchFamily="66" charset="0"/>
              </a:rPr>
              <a:t>Танец </a:t>
            </a:r>
            <a:r>
              <a:rPr lang="ru-RU" sz="1400" i="1" dirty="0">
                <a:latin typeface="Comic Sans MS" pitchFamily="66" charset="0"/>
              </a:rPr>
              <a:t> </a:t>
            </a:r>
            <a:r>
              <a:rPr lang="ru-RU" sz="1400" b="1" i="1" dirty="0">
                <a:latin typeface="Comic Sans MS" pitchFamily="66" charset="0"/>
              </a:rPr>
              <a:t>«Ромашковое поле»</a:t>
            </a:r>
            <a:r>
              <a:rPr lang="ru-RU" sz="1400" dirty="0">
                <a:latin typeface="Comic Sans MS" pitchFamily="66" charset="0"/>
              </a:rPr>
              <a:t>  </a:t>
            </a:r>
          </a:p>
          <a:p>
            <a:pPr algn="ctr"/>
            <a:r>
              <a:rPr lang="ru-RU" sz="1400" dirty="0">
                <a:latin typeface="Comic Sans MS" pitchFamily="66" charset="0"/>
              </a:rPr>
              <a:t>Музыкальный  руководитель Ивановская Людмила Викторовна </a:t>
            </a:r>
            <a:r>
              <a:rPr lang="ru-RU" sz="1400" u="sng" dirty="0">
                <a:latin typeface="Comic Sans MS" pitchFamily="66" charset="0"/>
              </a:rPr>
              <a:t> </a:t>
            </a:r>
            <a:endParaRPr lang="ru-RU" sz="1400" dirty="0">
              <a:latin typeface="Comic Sans MS" pitchFamily="66" charset="0"/>
            </a:endParaRPr>
          </a:p>
          <a:p>
            <a:pPr algn="ctr"/>
            <a:endParaRPr lang="ru-RU" sz="1400" dirty="0">
              <a:latin typeface="Comic Sans MS" pitchFamily="66" charset="0"/>
            </a:endParaRPr>
          </a:p>
        </p:txBody>
      </p:sp>
      <p:pic>
        <p:nvPicPr>
          <p:cNvPr id="5122" name="Picture 2" descr="Фото для диплома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51615" y="2336495"/>
            <a:ext cx="4880905" cy="2599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4" name="Picture 2" descr="D:\2022 РАБОЧИЕ ФАЙЛЫ\2022 ЭКОШОУ-2022\ПРЕЗЕНТАЦИЯ ЭКОШОУ-2022\ФОТО С ДИПЛОМАМИ\ВСЕ ТАНИНЫ\007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012" t="14580" r="19555" b="9092"/>
          <a:stretch/>
        </p:blipFill>
        <p:spPr bwMode="auto">
          <a:xfrm>
            <a:off x="0" y="729803"/>
            <a:ext cx="4151615" cy="3168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7062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ru-RU" sz="2400" b="1" dirty="0" smtClean="0">
                <a:solidFill>
                  <a:srgbClr val="C00000"/>
                </a:solidFill>
                <a:latin typeface="Comic Sans MS" pitchFamily="66" charset="0"/>
              </a:rPr>
              <a:t/>
            </a:r>
            <a:br>
              <a:rPr lang="ru-RU" sz="2400" b="1" dirty="0" smtClean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Comic Sans MS" pitchFamily="66" charset="0"/>
              </a:rPr>
              <a:t>МБДОУ № 26</a:t>
            </a:r>
            <a:endParaRPr lang="ru-RU" sz="2400" b="1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53B012-D519-4A0B-B1DE-C524636AB403}" type="slidenum">
              <a:rPr lang="ru-RU" smtClean="0"/>
              <a:pPr>
                <a:defRPr/>
              </a:pPr>
              <a:t>31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7748" y="5229200"/>
            <a:ext cx="91085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Comic Sans MS" pitchFamily="66" charset="0"/>
              </a:rPr>
              <a:t>Танцевальный номер  </a:t>
            </a:r>
            <a:r>
              <a:rPr lang="ru-RU" sz="1400" b="1" i="1" dirty="0">
                <a:latin typeface="Comic Sans MS" pitchFamily="66" charset="0"/>
              </a:rPr>
              <a:t>«</a:t>
            </a:r>
            <a:r>
              <a:rPr lang="ru-RU" sz="1400" b="1" i="1" dirty="0" smtClean="0">
                <a:latin typeface="Comic Sans MS" pitchFamily="66" charset="0"/>
              </a:rPr>
              <a:t>Подари, </a:t>
            </a:r>
            <a:r>
              <a:rPr lang="ru-RU" sz="1400" b="1" i="1" dirty="0">
                <a:latin typeface="Comic Sans MS" pitchFamily="66" charset="0"/>
              </a:rPr>
              <a:t>берёзка»</a:t>
            </a:r>
            <a:endParaRPr lang="ru-RU" sz="1400" dirty="0">
              <a:latin typeface="Comic Sans MS" pitchFamily="66" charset="0"/>
            </a:endParaRPr>
          </a:p>
          <a:p>
            <a:pPr algn="ctr"/>
            <a:r>
              <a:rPr lang="ru-RU" sz="1400" dirty="0">
                <a:latin typeface="Comic Sans MS" pitchFamily="66" charset="0"/>
              </a:rPr>
              <a:t>Музыкальный руководитель: Соколова Людмила Владимировна</a:t>
            </a:r>
          </a:p>
          <a:p>
            <a:pPr algn="ctr"/>
            <a:endParaRPr lang="ru-RU" sz="1400" dirty="0">
              <a:latin typeface="Comic Sans MS" pitchFamily="66" charset="0"/>
            </a:endParaRPr>
          </a:p>
        </p:txBody>
      </p:sp>
      <p:pic>
        <p:nvPicPr>
          <p:cNvPr id="7" name="Рисунок 6" descr="https://sun9-3.userapi.com/s/v1/ig2/_Qbu_NLgNOIPqMxq8RIcPPmqKCQzB7EZ1CcJ9k1-LXfAt5ZBN-XY2dn5z6sSym_GzqQwtvIG5eItPFpkd0DVfbq5.jpg?size=604x492&amp;quality=95&amp;type=album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3560" r="3333" b="6779"/>
          <a:stretch/>
        </p:blipFill>
        <p:spPr bwMode="auto">
          <a:xfrm>
            <a:off x="1696142" y="1124744"/>
            <a:ext cx="5684169" cy="39604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94480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ru-RU" sz="2400" b="1" dirty="0" smtClean="0">
                <a:solidFill>
                  <a:srgbClr val="C00000"/>
                </a:solidFill>
                <a:latin typeface="Comic Sans MS" pitchFamily="66" charset="0"/>
              </a:rPr>
              <a:t>МБДОУ № 40</a:t>
            </a:r>
            <a:endParaRPr lang="ru-RU" sz="24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53B012-D519-4A0B-B1DE-C524636AB403}" type="slidenum">
              <a:rPr lang="ru-RU" smtClean="0"/>
              <a:pPr>
                <a:defRPr/>
              </a:pPr>
              <a:t>32</a:t>
            </a:fld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0" y="5445224"/>
            <a:ext cx="8964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Comic Sans MS" pitchFamily="66" charset="0"/>
              </a:rPr>
              <a:t>Танец </a:t>
            </a:r>
            <a:r>
              <a:rPr lang="ru-RU" sz="1400" b="1" i="1" dirty="0">
                <a:latin typeface="Comic Sans MS" pitchFamily="66" charset="0"/>
              </a:rPr>
              <a:t>«Облака»</a:t>
            </a:r>
            <a:r>
              <a:rPr lang="ru-RU" sz="1400" dirty="0">
                <a:latin typeface="Comic Sans MS" pitchFamily="66" charset="0"/>
              </a:rPr>
              <a:t> </a:t>
            </a:r>
            <a:endParaRPr lang="ru-RU" sz="1400" dirty="0" smtClean="0">
              <a:latin typeface="Comic Sans MS" pitchFamily="66" charset="0"/>
            </a:endParaRPr>
          </a:p>
          <a:p>
            <a:pPr algn="ctr"/>
            <a:r>
              <a:rPr lang="ru-RU" sz="1400" dirty="0" smtClean="0">
                <a:latin typeface="Comic Sans MS" pitchFamily="66" charset="0"/>
              </a:rPr>
              <a:t>    Хореограф </a:t>
            </a:r>
            <a:r>
              <a:rPr lang="ru-RU" sz="1400" dirty="0">
                <a:latin typeface="Comic Sans MS" pitchFamily="66" charset="0"/>
              </a:rPr>
              <a:t>Проскурнина Е</a:t>
            </a:r>
            <a:r>
              <a:rPr lang="ru-RU" sz="1400" dirty="0" smtClean="0">
                <a:latin typeface="Comic Sans MS" pitchFamily="66" charset="0"/>
              </a:rPr>
              <a:t>. Н.; </a:t>
            </a:r>
            <a:r>
              <a:rPr lang="ru-RU" sz="1400" dirty="0">
                <a:latin typeface="Comic Sans MS" pitchFamily="66" charset="0"/>
              </a:rPr>
              <a:t>музыкальный </a:t>
            </a:r>
            <a:r>
              <a:rPr lang="ru-RU" sz="1400" dirty="0" smtClean="0">
                <a:latin typeface="Comic Sans MS" pitchFamily="66" charset="0"/>
              </a:rPr>
              <a:t>руководитель Давыдова </a:t>
            </a:r>
            <a:r>
              <a:rPr lang="ru-RU" sz="1400" dirty="0">
                <a:latin typeface="Comic Sans MS" pitchFamily="66" charset="0"/>
              </a:rPr>
              <a:t>И. Н</a:t>
            </a:r>
            <a:r>
              <a:rPr lang="ru-RU" sz="1400" dirty="0" smtClean="0">
                <a:latin typeface="Comic Sans MS" pitchFamily="66" charset="0"/>
              </a:rPr>
              <a:t>.</a:t>
            </a:r>
            <a:endParaRPr lang="ru-RU" sz="1400" dirty="0">
              <a:latin typeface="Comic Sans MS" pitchFamily="66" charset="0"/>
            </a:endParaRPr>
          </a:p>
        </p:txBody>
      </p:sp>
      <p:pic>
        <p:nvPicPr>
          <p:cNvPr id="6146" name="Picture 2" descr="экошоу детский сад 40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572" r="5722" b="13420"/>
          <a:stretch/>
        </p:blipFill>
        <p:spPr bwMode="auto">
          <a:xfrm>
            <a:off x="1403648" y="1052736"/>
            <a:ext cx="7132352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3271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ru-RU" sz="2400" b="1" dirty="0" smtClean="0">
                <a:solidFill>
                  <a:srgbClr val="C00000"/>
                </a:solidFill>
                <a:latin typeface="Comic Sans MS" pitchFamily="66" charset="0"/>
              </a:rPr>
              <a:t>МБДОУ № 41</a:t>
            </a:r>
            <a:endParaRPr lang="ru-RU" sz="24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53B012-D519-4A0B-B1DE-C524636AB403}" type="slidenum">
              <a:rPr lang="ru-RU" smtClean="0"/>
              <a:pPr>
                <a:defRPr/>
              </a:pPr>
              <a:t>33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35495" y="5483543"/>
            <a:ext cx="90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Comic Sans MS" pitchFamily="66" charset="0"/>
              </a:rPr>
              <a:t>Танец </a:t>
            </a:r>
            <a:r>
              <a:rPr lang="ru-RU" sz="1400" b="1" i="1" dirty="0">
                <a:latin typeface="Comic Sans MS" pitchFamily="66" charset="0"/>
              </a:rPr>
              <a:t>«Весенний вальс»</a:t>
            </a:r>
            <a:endParaRPr lang="ru-RU" sz="1400" dirty="0">
              <a:latin typeface="Comic Sans MS" pitchFamily="66" charset="0"/>
            </a:endParaRPr>
          </a:p>
          <a:p>
            <a:pPr algn="ctr"/>
            <a:r>
              <a:rPr lang="ru-RU" sz="1400" dirty="0">
                <a:latin typeface="Comic Sans MS" pitchFamily="66" charset="0"/>
              </a:rPr>
              <a:t>Музыкальный руководитель: Тарасова Вера </a:t>
            </a:r>
            <a:r>
              <a:rPr lang="ru-RU" sz="1400" dirty="0" smtClean="0">
                <a:latin typeface="Comic Sans MS" pitchFamily="66" charset="0"/>
              </a:rPr>
              <a:t>Васильевна</a:t>
            </a:r>
            <a:endParaRPr lang="ru-RU" sz="1400" dirty="0">
              <a:latin typeface="Comic Sans MS" pitchFamily="66" charset="0"/>
            </a:endParaRPr>
          </a:p>
        </p:txBody>
      </p:sp>
      <p:pic>
        <p:nvPicPr>
          <p:cNvPr id="15363" name="Picture 3" descr="D:\2022 РАБОЧИЕ ФАЙЛЫ\2022 ЭКОШОУ-2022\ПРЕЗЕНТАЦИЯ ЭКОШОУ-2022\ФОТО С ДИПЛОМАМИ\ВСЕ ТАНИНЫ\010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025" r="6283" b="4867"/>
          <a:stretch/>
        </p:blipFill>
        <p:spPr bwMode="auto">
          <a:xfrm>
            <a:off x="1979711" y="1124744"/>
            <a:ext cx="5602628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843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ru-RU" sz="2400" b="1" dirty="0" smtClean="0">
                <a:solidFill>
                  <a:srgbClr val="C00000"/>
                </a:solidFill>
                <a:latin typeface="Comic Sans MS" pitchFamily="66" charset="0"/>
              </a:rPr>
              <a:t>МБДОУ № 43</a:t>
            </a:r>
            <a:endParaRPr lang="ru-RU" sz="24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53B012-D519-4A0B-B1DE-C524636AB403}" type="slidenum">
              <a:rPr lang="ru-RU" smtClean="0"/>
              <a:pPr>
                <a:defRPr/>
              </a:pPr>
              <a:t>34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0" y="573325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Comic Sans MS" pitchFamily="66" charset="0"/>
              </a:rPr>
              <a:t>Танец </a:t>
            </a:r>
            <a:r>
              <a:rPr lang="ru-RU" sz="1400" b="1" i="1" dirty="0">
                <a:latin typeface="Comic Sans MS" pitchFamily="66" charset="0"/>
              </a:rPr>
              <a:t>«Волшебная поляна ромашек»</a:t>
            </a:r>
            <a:endParaRPr lang="ru-RU" sz="1400" dirty="0">
              <a:latin typeface="Comic Sans MS" pitchFamily="66" charset="0"/>
            </a:endParaRPr>
          </a:p>
          <a:p>
            <a:pPr algn="ctr"/>
            <a:r>
              <a:rPr lang="ru-RU" sz="1400" dirty="0">
                <a:latin typeface="Comic Sans MS" pitchFamily="66" charset="0"/>
              </a:rPr>
              <a:t>Музыкальный руководитель: Бойченко И. В</a:t>
            </a:r>
            <a:r>
              <a:rPr lang="ru-RU" sz="1400" dirty="0" smtClean="0">
                <a:latin typeface="Comic Sans MS" pitchFamily="66" charset="0"/>
              </a:rPr>
              <a:t>.</a:t>
            </a:r>
            <a:endParaRPr lang="ru-RU" sz="1400" dirty="0">
              <a:latin typeface="Comic Sans MS" pitchFamily="66" charset="0"/>
            </a:endParaRPr>
          </a:p>
        </p:txBody>
      </p:sp>
      <p:pic>
        <p:nvPicPr>
          <p:cNvPr id="16386" name="Picture 2" descr="D:\2022 РАБОЧИЕ ФАЙЛЫ\2022 ЭКОШОУ-2022\ПРЕЗЕНТАЦИЯ ЭКОШОУ-2022\ФОТО С ДИПЛОМАМИ\ВСЕ ТАНИНЫ\011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031" t="3089" r="16129" b="-3089"/>
          <a:stretch/>
        </p:blipFill>
        <p:spPr bwMode="auto">
          <a:xfrm>
            <a:off x="1259632" y="1021029"/>
            <a:ext cx="6399982" cy="4815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843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ru-RU" sz="2400" b="1" dirty="0" smtClean="0">
                <a:solidFill>
                  <a:srgbClr val="C00000"/>
                </a:solidFill>
                <a:latin typeface="Comic Sans MS" pitchFamily="66" charset="0"/>
              </a:rPr>
              <a:t>МБДОУ № 44</a:t>
            </a:r>
            <a:endParaRPr lang="ru-RU" sz="24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53B012-D519-4A0B-B1DE-C524636AB403}" type="slidenum">
              <a:rPr lang="ru-RU" smtClean="0"/>
              <a:pPr>
                <a:defRPr/>
              </a:pPr>
              <a:t>35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0" y="5622410"/>
            <a:ext cx="9108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Comic Sans MS" pitchFamily="66" charset="0"/>
              </a:rPr>
              <a:t>Номер «</a:t>
            </a:r>
            <a:r>
              <a:rPr lang="ru-RU" sz="1400" b="1" i="1" dirty="0">
                <a:latin typeface="Comic Sans MS" pitchFamily="66" charset="0"/>
              </a:rPr>
              <a:t>Весёлые ложки</a:t>
            </a:r>
            <a:r>
              <a:rPr lang="ru-RU" sz="1400" dirty="0">
                <a:latin typeface="Comic Sans MS" pitchFamily="66" charset="0"/>
              </a:rPr>
              <a:t>», </a:t>
            </a:r>
            <a:endParaRPr lang="ru-RU" sz="1400" dirty="0" smtClean="0">
              <a:latin typeface="Comic Sans MS" pitchFamily="66" charset="0"/>
            </a:endParaRPr>
          </a:p>
          <a:p>
            <a:pPr algn="ctr"/>
            <a:r>
              <a:rPr lang="ru-RU" sz="1400" dirty="0" smtClean="0">
                <a:latin typeface="Comic Sans MS" pitchFamily="66" charset="0"/>
              </a:rPr>
              <a:t>музыкальный </a:t>
            </a:r>
            <a:r>
              <a:rPr lang="ru-RU" sz="1400" dirty="0">
                <a:latin typeface="Comic Sans MS" pitchFamily="66" charset="0"/>
              </a:rPr>
              <a:t>руководитель </a:t>
            </a:r>
            <a:r>
              <a:rPr lang="ru-RU" sz="1400" dirty="0" err="1">
                <a:latin typeface="Comic Sans MS" pitchFamily="66" charset="0"/>
              </a:rPr>
              <a:t>Кулиниченко</a:t>
            </a:r>
            <a:r>
              <a:rPr lang="ru-RU" sz="1400" dirty="0">
                <a:latin typeface="Comic Sans MS" pitchFamily="66" charset="0"/>
              </a:rPr>
              <a:t> </a:t>
            </a:r>
            <a:r>
              <a:rPr lang="ru-RU" sz="1400" dirty="0" smtClean="0">
                <a:latin typeface="Comic Sans MS" pitchFamily="66" charset="0"/>
              </a:rPr>
              <a:t>Е. С.</a:t>
            </a:r>
            <a:endParaRPr lang="ru-RU" sz="1400" dirty="0">
              <a:latin typeface="Comic Sans MS" pitchFamily="66" charset="0"/>
            </a:endParaRPr>
          </a:p>
        </p:txBody>
      </p:sp>
      <p:pic>
        <p:nvPicPr>
          <p:cNvPr id="9218" name="Picture 2" descr="IMG_20220420_152328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3491"/>
          <a:stretch/>
        </p:blipFill>
        <p:spPr bwMode="auto">
          <a:xfrm>
            <a:off x="1043607" y="1191448"/>
            <a:ext cx="6687387" cy="4325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843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ru-RU" sz="2400" b="1" dirty="0" smtClean="0">
                <a:solidFill>
                  <a:srgbClr val="C00000"/>
                </a:solidFill>
                <a:latin typeface="Comic Sans MS" pitchFamily="66" charset="0"/>
              </a:rPr>
              <a:t>МБДОУ № 47</a:t>
            </a:r>
            <a:endParaRPr lang="ru-RU" sz="24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53B012-D519-4A0B-B1DE-C524636AB403}" type="slidenum">
              <a:rPr lang="ru-RU" smtClean="0"/>
              <a:pPr>
                <a:defRPr/>
              </a:pPr>
              <a:t>36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-36512" y="5661248"/>
            <a:ext cx="9180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Comic Sans MS" pitchFamily="66" charset="0"/>
              </a:rPr>
              <a:t>Танцевальная композиция </a:t>
            </a:r>
            <a:r>
              <a:rPr lang="ru-RU" b="1" i="1" dirty="0">
                <a:latin typeface="Comic Sans MS" pitchFamily="66" charset="0"/>
              </a:rPr>
              <a:t>«</a:t>
            </a:r>
            <a:r>
              <a:rPr lang="ru-RU" b="1" i="1" dirty="0" smtClean="0">
                <a:latin typeface="Comic Sans MS" pitchFamily="66" charset="0"/>
              </a:rPr>
              <a:t>Старичок-</a:t>
            </a:r>
            <a:r>
              <a:rPr lang="ru-RU" b="1" i="1" dirty="0" err="1" smtClean="0">
                <a:latin typeface="Comic Sans MS" pitchFamily="66" charset="0"/>
              </a:rPr>
              <a:t>лесовичок</a:t>
            </a:r>
            <a:r>
              <a:rPr lang="ru-RU" b="1" i="1" dirty="0">
                <a:latin typeface="Comic Sans MS" pitchFamily="66" charset="0"/>
              </a:rPr>
              <a:t>»</a:t>
            </a:r>
            <a:r>
              <a:rPr lang="ru-RU" dirty="0">
                <a:latin typeface="Comic Sans MS" pitchFamily="66" charset="0"/>
              </a:rPr>
              <a:t> </a:t>
            </a:r>
            <a:endParaRPr lang="ru-RU" dirty="0" smtClean="0">
              <a:latin typeface="Comic Sans MS" pitchFamily="66" charset="0"/>
            </a:endParaRPr>
          </a:p>
          <a:p>
            <a:pPr algn="ctr"/>
            <a:r>
              <a:rPr lang="ru-RU" dirty="0">
                <a:latin typeface="Comic Sans MS" pitchFamily="66" charset="0"/>
              </a:rPr>
              <a:t>М</a:t>
            </a:r>
            <a:r>
              <a:rPr lang="ru-RU" dirty="0" smtClean="0">
                <a:latin typeface="Comic Sans MS" pitchFamily="66" charset="0"/>
              </a:rPr>
              <a:t>узыкальный </a:t>
            </a:r>
            <a:r>
              <a:rPr lang="ru-RU" dirty="0">
                <a:latin typeface="Comic Sans MS" pitchFamily="66" charset="0"/>
              </a:rPr>
              <a:t>руководитель Андреева Е</a:t>
            </a:r>
            <a:r>
              <a:rPr lang="ru-RU" dirty="0" smtClean="0">
                <a:latin typeface="Comic Sans MS" pitchFamily="66" charset="0"/>
              </a:rPr>
              <a:t>. В</a:t>
            </a:r>
            <a:r>
              <a:rPr lang="ru-RU" dirty="0">
                <a:latin typeface="Comic Sans MS" pitchFamily="66" charset="0"/>
              </a:rPr>
              <a:t>. </a:t>
            </a:r>
          </a:p>
        </p:txBody>
      </p:sp>
      <p:pic>
        <p:nvPicPr>
          <p:cNvPr id="14338" name="Picture 2" descr="D:\2022 РАБОЧИЕ ФАЙЛЫ\2022 ЭКОШОУ-2022\ПРЕЗЕНТАЦИЯ ЭКОШОУ-2022\ФОТО С ДИПЛОМАМИ\ВСЕ ТАНИНЫ\013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01" t="7839" r="2043" b="3389"/>
          <a:stretch/>
        </p:blipFill>
        <p:spPr bwMode="auto">
          <a:xfrm>
            <a:off x="876608" y="1052736"/>
            <a:ext cx="7352349" cy="4430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6773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/>
          <a:lstStyle/>
          <a:p>
            <a:r>
              <a:rPr lang="ru-RU" sz="2400" b="1" dirty="0" smtClean="0">
                <a:solidFill>
                  <a:srgbClr val="C00000"/>
                </a:solidFill>
                <a:latin typeface="Comic Sans MS" pitchFamily="66" charset="0"/>
              </a:rPr>
              <a:t>МБДОУ № 52</a:t>
            </a:r>
            <a:endParaRPr lang="ru-RU" sz="24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53B012-D519-4A0B-B1DE-C524636AB403}" type="slidenum">
              <a:rPr lang="ru-RU" smtClean="0"/>
              <a:pPr>
                <a:defRPr/>
              </a:pPr>
              <a:t>37</a:t>
            </a:fld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0" y="5445224"/>
            <a:ext cx="90364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400" dirty="0">
              <a:latin typeface="Comic Sans MS" pitchFamily="66" charset="0"/>
            </a:endParaRPr>
          </a:p>
          <a:p>
            <a:pPr algn="ctr"/>
            <a:r>
              <a:rPr lang="ru-RU" sz="1400" dirty="0" smtClean="0">
                <a:latin typeface="Comic Sans MS" pitchFamily="66" charset="0"/>
              </a:rPr>
              <a:t>Танец </a:t>
            </a:r>
            <a:r>
              <a:rPr lang="ru-RU" sz="1400" b="1" i="1" dirty="0">
                <a:latin typeface="Comic Sans MS" pitchFamily="66" charset="0"/>
              </a:rPr>
              <a:t>«Муха»</a:t>
            </a:r>
            <a:endParaRPr lang="ru-RU" sz="1400" dirty="0">
              <a:latin typeface="Comic Sans MS" pitchFamily="66" charset="0"/>
            </a:endParaRPr>
          </a:p>
          <a:p>
            <a:pPr algn="ctr"/>
            <a:r>
              <a:rPr lang="ru-RU" sz="1400" dirty="0">
                <a:latin typeface="Comic Sans MS" pitchFamily="66" charset="0"/>
              </a:rPr>
              <a:t>Музыкальный руководитель: Пугач Елена Константиновна</a:t>
            </a:r>
          </a:p>
          <a:p>
            <a:r>
              <a:rPr lang="ru-RU" dirty="0"/>
              <a:t> </a:t>
            </a:r>
          </a:p>
        </p:txBody>
      </p:sp>
      <p:pic>
        <p:nvPicPr>
          <p:cNvPr id="13314" name="Picture 2" descr="D:\2022 РАБОЧИЕ ФАЙЛЫ\2022 ЭКОШОУ-2022\ПРЕЗЕНТАЦИЯ ЭКОШОУ-2022\ФОТО С ДИПЛОМАМИ\ВСЕ ТАНИНЫ\014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386" t="9835" r="8187" b="6558"/>
          <a:stretch/>
        </p:blipFill>
        <p:spPr bwMode="auto">
          <a:xfrm>
            <a:off x="1331640" y="1152657"/>
            <a:ext cx="6763346" cy="4311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1330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9036496" cy="706090"/>
          </a:xfrm>
        </p:spPr>
        <p:txBody>
          <a:bodyPr/>
          <a:lstStyle/>
          <a:p>
            <a:r>
              <a:rPr lang="ru-RU" sz="2400" b="1" dirty="0" err="1" smtClean="0">
                <a:solidFill>
                  <a:srgbClr val="C00000"/>
                </a:solidFill>
                <a:latin typeface="Comic Sans MS" pitchFamily="66" charset="0"/>
              </a:rPr>
              <a:t>Большеколпанская</a:t>
            </a:r>
            <a:r>
              <a:rPr lang="ru-RU" sz="2400" b="1" dirty="0" smtClean="0">
                <a:solidFill>
                  <a:srgbClr val="C00000"/>
                </a:solidFill>
                <a:latin typeface="Comic Sans MS" pitchFamily="66" charset="0"/>
              </a:rPr>
              <a:t> СОШ – детский сад</a:t>
            </a:r>
            <a:br>
              <a:rPr lang="ru-RU" sz="2400" b="1" dirty="0" smtClean="0">
                <a:solidFill>
                  <a:srgbClr val="C00000"/>
                </a:solidFill>
                <a:latin typeface="Comic Sans MS" pitchFamily="66" charset="0"/>
              </a:rPr>
            </a:br>
            <a:endParaRPr lang="ru-RU" sz="24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53B012-D519-4A0B-B1DE-C524636AB403}" type="slidenum">
              <a:rPr lang="ru-RU" smtClean="0"/>
              <a:pPr>
                <a:defRPr/>
              </a:pPr>
              <a:t>38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0" y="5661248"/>
            <a:ext cx="914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Comic Sans MS" pitchFamily="66" charset="0"/>
              </a:rPr>
              <a:t>Осипова Кира, Якубовская Ангелина, </a:t>
            </a:r>
            <a:r>
              <a:rPr lang="ru-RU" sz="1400" b="1" dirty="0" err="1">
                <a:latin typeface="Comic Sans MS" pitchFamily="66" charset="0"/>
              </a:rPr>
              <a:t>Мисиюк</a:t>
            </a:r>
            <a:r>
              <a:rPr lang="ru-RU" sz="1400" b="1" dirty="0">
                <a:latin typeface="Comic Sans MS" pitchFamily="66" charset="0"/>
              </a:rPr>
              <a:t> Алиса</a:t>
            </a:r>
            <a:endParaRPr lang="ru-RU" sz="1400" dirty="0">
              <a:latin typeface="Comic Sans MS" pitchFamily="66" charset="0"/>
            </a:endParaRPr>
          </a:p>
          <a:p>
            <a:pPr algn="ctr"/>
            <a:r>
              <a:rPr lang="ru-RU" sz="1400" dirty="0">
                <a:latin typeface="Comic Sans MS" pitchFamily="66" charset="0"/>
              </a:rPr>
              <a:t>Песня </a:t>
            </a:r>
            <a:r>
              <a:rPr lang="ru-RU" sz="1400" b="1" dirty="0">
                <a:latin typeface="Comic Sans MS" pitchFamily="66" charset="0"/>
              </a:rPr>
              <a:t>«Голуби почтовые»</a:t>
            </a:r>
            <a:endParaRPr lang="ru-RU" sz="1400" dirty="0">
              <a:latin typeface="Comic Sans MS" pitchFamily="66" charset="0"/>
            </a:endParaRPr>
          </a:p>
          <a:p>
            <a:pPr algn="ctr"/>
            <a:r>
              <a:rPr lang="ru-RU" sz="1400" dirty="0">
                <a:latin typeface="Comic Sans MS" pitchFamily="66" charset="0"/>
              </a:rPr>
              <a:t>Руководители: Потехина Ю. А., Трофимова А. В</a:t>
            </a:r>
            <a:r>
              <a:rPr lang="ru-RU" sz="1400" dirty="0" smtClean="0">
                <a:latin typeface="Comic Sans MS" pitchFamily="66" charset="0"/>
              </a:rPr>
              <a:t>.</a:t>
            </a:r>
            <a:endParaRPr lang="ru-RU" sz="1400" dirty="0">
              <a:latin typeface="Comic Sans MS" pitchFamily="66" charset="0"/>
            </a:endParaRPr>
          </a:p>
        </p:txBody>
      </p:sp>
      <p:pic>
        <p:nvPicPr>
          <p:cNvPr id="12290" name="Picture 2" descr="D:\2022 РАБОЧИЕ ФАЙЛЫ\2022 ЭКОШОУ-2022\ПРЕЗЕНТАЦИЯ ЭКОШОУ-2022\ФОТО С ДИПЛОМАМИ\ВСЕ ТАНИНЫ\015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06" t="708" r="3047" b="7049"/>
          <a:stretch/>
        </p:blipFill>
        <p:spPr bwMode="auto">
          <a:xfrm>
            <a:off x="1418556" y="980728"/>
            <a:ext cx="6306888" cy="4411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1426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ru-RU" sz="2400" b="1" dirty="0" err="1" smtClean="0">
                <a:solidFill>
                  <a:srgbClr val="C00000"/>
                </a:solidFill>
                <a:latin typeface="Comic Sans MS" pitchFamily="66" charset="0"/>
              </a:rPr>
              <a:t>Веревская</a:t>
            </a:r>
            <a:r>
              <a:rPr lang="ru-RU" sz="2400" b="1" dirty="0" smtClean="0">
                <a:solidFill>
                  <a:srgbClr val="C00000"/>
                </a:solidFill>
                <a:latin typeface="Comic Sans MS" pitchFamily="66" charset="0"/>
              </a:rPr>
              <a:t> СОШ-дошкольное отделение</a:t>
            </a:r>
            <a:endParaRPr lang="ru-RU" sz="24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53B012-D519-4A0B-B1DE-C524636AB403}" type="slidenum">
              <a:rPr lang="ru-RU" smtClean="0"/>
              <a:pPr>
                <a:defRPr/>
              </a:pPr>
              <a:t>39</a:t>
            </a:fld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0" y="5517232"/>
            <a:ext cx="9036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Comic Sans MS" pitchFamily="66" charset="0"/>
              </a:rPr>
              <a:t>Номер: </a:t>
            </a:r>
            <a:r>
              <a:rPr lang="ru-RU" sz="1400" b="1" i="1" dirty="0">
                <a:latin typeface="Comic Sans MS" pitchFamily="66" charset="0"/>
              </a:rPr>
              <a:t>«Птицы мои птицы»</a:t>
            </a:r>
            <a:endParaRPr lang="ru-RU" sz="1400" dirty="0">
              <a:latin typeface="Comic Sans MS" pitchFamily="66" charset="0"/>
            </a:endParaRPr>
          </a:p>
          <a:p>
            <a:pPr algn="ctr"/>
            <a:r>
              <a:rPr lang="ru-RU" sz="1400" dirty="0">
                <a:latin typeface="Comic Sans MS" pitchFamily="66" charset="0"/>
              </a:rPr>
              <a:t>М</a:t>
            </a:r>
            <a:r>
              <a:rPr lang="ru-RU" sz="1400" dirty="0" smtClean="0">
                <a:latin typeface="Comic Sans MS" pitchFamily="66" charset="0"/>
              </a:rPr>
              <a:t>узыкальный </a:t>
            </a:r>
            <a:r>
              <a:rPr lang="ru-RU" sz="1400" dirty="0">
                <a:latin typeface="Comic Sans MS" pitchFamily="66" charset="0"/>
              </a:rPr>
              <a:t>руководитель - Васильева И. Ю</a:t>
            </a:r>
            <a:r>
              <a:rPr lang="ru-RU" sz="1400" dirty="0" smtClean="0">
                <a:latin typeface="Comic Sans MS" pitchFamily="66" charset="0"/>
              </a:rPr>
              <a:t>.</a:t>
            </a:r>
            <a:endParaRPr lang="ru-RU" sz="1400" dirty="0">
              <a:latin typeface="Comic Sans MS" pitchFamily="66" charset="0"/>
            </a:endParaRPr>
          </a:p>
        </p:txBody>
      </p:sp>
      <p:pic>
        <p:nvPicPr>
          <p:cNvPr id="11266" name="Picture 2" descr="D:\2022 РАБОЧИЕ ФАЙЛЫ\2022 ЭКОШОУ-2022\ПРЕЗЕНТАЦИЯ ЭКОШОУ-2022\ФОТО С ДИПЛОМАМИ\ВСЕ ТАНИНЫ\016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19" t="11503" r="4480" b="7976"/>
          <a:stretch/>
        </p:blipFill>
        <p:spPr bwMode="auto">
          <a:xfrm>
            <a:off x="1259632" y="1223324"/>
            <a:ext cx="7077357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4494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16216" y="6356350"/>
            <a:ext cx="2133600" cy="365125"/>
          </a:xfrm>
        </p:spPr>
        <p:txBody>
          <a:bodyPr/>
          <a:lstStyle/>
          <a:p>
            <a:pPr>
              <a:defRPr/>
            </a:pPr>
            <a:fld id="{9C6A376D-8508-4820-BC2A-E5E6A5AE43D6}" type="slidenum">
              <a:rPr lang="ru-RU"/>
              <a:pPr>
                <a:defRPr/>
              </a:pPr>
              <a:t>4</a:t>
            </a:fld>
            <a:endParaRPr lang="ru-RU"/>
          </a:p>
        </p:txBody>
      </p:sp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25487"/>
          </a:xfrm>
        </p:spPr>
        <p:txBody>
          <a:bodyPr/>
          <a:lstStyle/>
          <a:p>
            <a:pPr eaLnBrk="1" hangingPunct="1"/>
            <a:r>
              <a:rPr lang="ru-RU" sz="2000" b="1" dirty="0" smtClean="0">
                <a:solidFill>
                  <a:srgbClr val="C00000"/>
                </a:solidFill>
                <a:latin typeface="Comic Sans MS" pitchFamily="66" charset="0"/>
              </a:rPr>
              <a:t>Выставка работ победителей и лауреатов Гатчинского</a:t>
            </a:r>
            <a:br>
              <a:rPr lang="ru-RU" sz="2000" b="1" dirty="0" smtClean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Comic Sans MS" pitchFamily="66" charset="0"/>
              </a:rPr>
              <a:t> регионального художественного конкурса – 2022 (1-й этап)</a:t>
            </a:r>
          </a:p>
        </p:txBody>
      </p:sp>
      <p:pic>
        <p:nvPicPr>
          <p:cNvPr id="4" name="Рисунок 3" descr="C:\Users\user\AppData\Local\Temp\pid-2548\IMG_0713---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1151722"/>
            <a:ext cx="3240360" cy="554461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user\AppData\Local\Temp\pid-2548\IMG_0714---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1151722"/>
            <a:ext cx="2952328" cy="55446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73008" cy="706090"/>
          </a:xfrm>
        </p:spPr>
        <p:txBody>
          <a:bodyPr/>
          <a:lstStyle/>
          <a:p>
            <a:r>
              <a:rPr lang="ru-RU" sz="2400" b="1" dirty="0" smtClean="0">
                <a:solidFill>
                  <a:srgbClr val="C00000"/>
                </a:solidFill>
                <a:latin typeface="Comic Sans MS" pitchFamily="66" charset="0"/>
              </a:rPr>
              <a:t>Гатчинская СОШ № 7 – детский сад</a:t>
            </a:r>
            <a:br>
              <a:rPr lang="ru-RU" sz="2400" b="1" dirty="0" smtClean="0">
                <a:solidFill>
                  <a:srgbClr val="C00000"/>
                </a:solidFill>
                <a:latin typeface="Comic Sans MS" pitchFamily="66" charset="0"/>
              </a:rPr>
            </a:br>
            <a:endParaRPr lang="ru-RU" sz="24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53B012-D519-4A0B-B1DE-C524636AB403}" type="slidenum">
              <a:rPr lang="ru-RU" smtClean="0"/>
              <a:pPr>
                <a:defRPr/>
              </a:pPr>
              <a:t>40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-57294" y="5085184"/>
            <a:ext cx="91657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Comic Sans MS" pitchFamily="66" charset="0"/>
              </a:rPr>
              <a:t>Песня</a:t>
            </a:r>
            <a:r>
              <a:rPr lang="ru-RU" sz="1400" i="1" dirty="0">
                <a:latin typeface="Comic Sans MS" pitchFamily="66" charset="0"/>
              </a:rPr>
              <a:t>  </a:t>
            </a:r>
            <a:r>
              <a:rPr lang="ru-RU" sz="1400" b="1" i="1" dirty="0" smtClean="0">
                <a:latin typeface="Comic Sans MS" pitchFamily="66" charset="0"/>
              </a:rPr>
              <a:t>«</a:t>
            </a:r>
            <a:r>
              <a:rPr lang="ru-RU" sz="1400" b="1" i="1" dirty="0">
                <a:latin typeface="Comic Sans MS" pitchFamily="66" charset="0"/>
              </a:rPr>
              <a:t>Береги природу»</a:t>
            </a:r>
            <a:r>
              <a:rPr lang="ru-RU" sz="1400" i="1" dirty="0">
                <a:latin typeface="Comic Sans MS" pitchFamily="66" charset="0"/>
              </a:rPr>
              <a:t>  </a:t>
            </a:r>
            <a:endParaRPr lang="ru-RU" sz="1400" i="1" dirty="0" smtClean="0">
              <a:latin typeface="Comic Sans MS" pitchFamily="66" charset="0"/>
            </a:endParaRPr>
          </a:p>
          <a:p>
            <a:pPr algn="ctr"/>
            <a:r>
              <a:rPr lang="ru-RU" sz="1400" i="1" dirty="0" smtClean="0">
                <a:latin typeface="Comic Sans MS" pitchFamily="66" charset="0"/>
              </a:rPr>
              <a:t>    </a:t>
            </a:r>
            <a:r>
              <a:rPr lang="ru-RU" sz="1400" dirty="0" smtClean="0">
                <a:latin typeface="Comic Sans MS" pitchFamily="66" charset="0"/>
              </a:rPr>
              <a:t>Музыкальный </a:t>
            </a:r>
            <a:r>
              <a:rPr lang="ru-RU" sz="1400" dirty="0">
                <a:latin typeface="Comic Sans MS" pitchFamily="66" charset="0"/>
              </a:rPr>
              <a:t>руководитель </a:t>
            </a:r>
            <a:r>
              <a:rPr lang="ru-RU" sz="1400" dirty="0" err="1">
                <a:latin typeface="Comic Sans MS" pitchFamily="66" charset="0"/>
              </a:rPr>
              <a:t>Левандовская</a:t>
            </a:r>
            <a:r>
              <a:rPr lang="ru-RU" sz="1400" dirty="0">
                <a:latin typeface="Comic Sans MS" pitchFamily="66" charset="0"/>
              </a:rPr>
              <a:t> Анна </a:t>
            </a:r>
            <a:r>
              <a:rPr lang="ru-RU" sz="1400" dirty="0" smtClean="0">
                <a:latin typeface="Comic Sans MS" pitchFamily="66" charset="0"/>
              </a:rPr>
              <a:t>Анатольевна</a:t>
            </a:r>
            <a:endParaRPr lang="ru-RU" sz="1400" b="1" dirty="0" smtClean="0">
              <a:latin typeface="Comic Sans MS" pitchFamily="66" charset="0"/>
            </a:endParaRPr>
          </a:p>
        </p:txBody>
      </p:sp>
      <p:pic>
        <p:nvPicPr>
          <p:cNvPr id="10242" name="Picture 2" descr="D:\2022 РАБОЧИЕ ФАЙЛЫ\2022 ЭКОШОУ-2022\ПРЕЗЕНТАЦИЯ ЭКОШОУ-2022\ФОТО С ДИПЛОМАМИ\ВСЕ ТАНИНЫ\017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387" t="17553" r="3119" b="10641"/>
          <a:stretch/>
        </p:blipFill>
        <p:spPr bwMode="auto">
          <a:xfrm>
            <a:off x="1142989" y="1052736"/>
            <a:ext cx="7261437" cy="3844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2643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ru-RU" sz="2400" b="1" dirty="0" smtClean="0">
                <a:solidFill>
                  <a:srgbClr val="C00000"/>
                </a:solidFill>
                <a:latin typeface="Comic Sans MS" pitchFamily="66" charset="0"/>
              </a:rPr>
              <a:t>Кобринская СОШ – дошкольное отделение</a:t>
            </a:r>
            <a:endParaRPr lang="ru-RU" sz="24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53B012-D519-4A0B-B1DE-C524636AB403}" type="slidenum">
              <a:rPr lang="ru-RU" smtClean="0"/>
              <a:pPr>
                <a:defRPr/>
              </a:pPr>
              <a:t>41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53752" y="5465756"/>
            <a:ext cx="9036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Comic Sans MS" pitchFamily="66" charset="0"/>
              </a:rPr>
              <a:t>Танец </a:t>
            </a:r>
            <a:r>
              <a:rPr lang="ru-RU" sz="1400" b="1" dirty="0">
                <a:latin typeface="Comic Sans MS" pitchFamily="66" charset="0"/>
              </a:rPr>
              <a:t>«</a:t>
            </a:r>
            <a:r>
              <a:rPr lang="ru-RU" sz="1400" b="1" i="1" dirty="0">
                <a:latin typeface="Comic Sans MS" pitchFamily="66" charset="0"/>
              </a:rPr>
              <a:t>Сударушка»</a:t>
            </a:r>
            <a:endParaRPr lang="ru-RU" sz="1400" dirty="0">
              <a:latin typeface="Comic Sans MS" pitchFamily="66" charset="0"/>
            </a:endParaRPr>
          </a:p>
          <a:p>
            <a:pPr algn="ctr"/>
            <a:r>
              <a:rPr lang="ru-RU" sz="1400" dirty="0">
                <a:latin typeface="Comic Sans MS" pitchFamily="66" charset="0"/>
              </a:rPr>
              <a:t>Музыкальный  руководитель: </a:t>
            </a:r>
            <a:r>
              <a:rPr lang="ru-RU" sz="1400" dirty="0" err="1">
                <a:latin typeface="Comic Sans MS" pitchFamily="66" charset="0"/>
              </a:rPr>
              <a:t>Думова</a:t>
            </a:r>
            <a:r>
              <a:rPr lang="ru-RU" sz="1400" dirty="0">
                <a:latin typeface="Comic Sans MS" pitchFamily="66" charset="0"/>
              </a:rPr>
              <a:t> </a:t>
            </a:r>
            <a:r>
              <a:rPr lang="ru-RU" sz="1400" dirty="0" smtClean="0">
                <a:latin typeface="Comic Sans MS" pitchFamily="66" charset="0"/>
              </a:rPr>
              <a:t>Л. Л. </a:t>
            </a:r>
            <a:endParaRPr lang="ru-RU" sz="1400" dirty="0">
              <a:latin typeface="Comic Sans MS" pitchFamily="66" charset="0"/>
            </a:endParaRPr>
          </a:p>
        </p:txBody>
      </p:sp>
      <p:pic>
        <p:nvPicPr>
          <p:cNvPr id="9218" name="Picture 2" descr="D:\2022 РАБОЧИЕ ФАЙЛЫ\2022 ЭКОШОУ-2022\ПРЕЗЕНТАЦИЯ ЭКОШОУ-2022\ФОТО С ДИПЛОМАМИ\ВСЕ ТАНИНЫ\018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290" t="17949" r="15595" b="5057"/>
          <a:stretch/>
        </p:blipFill>
        <p:spPr bwMode="auto">
          <a:xfrm>
            <a:off x="0" y="1076630"/>
            <a:ext cx="4458070" cy="3378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Рисунок 1" descr="Описание: C:\Users\user\AppData\Local\Temp\сударушка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539" r="18551" b="15858"/>
          <a:stretch/>
        </p:blipFill>
        <p:spPr bwMode="auto">
          <a:xfrm>
            <a:off x="4728222" y="2276872"/>
            <a:ext cx="4296234" cy="2996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811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ru-RU" sz="2400" b="1" dirty="0" smtClean="0">
                <a:solidFill>
                  <a:srgbClr val="C00000"/>
                </a:solidFill>
                <a:latin typeface="Comic Sans MS" pitchFamily="66" charset="0"/>
              </a:rPr>
              <a:t>Минская НОШ – детский сад</a:t>
            </a:r>
            <a:endParaRPr lang="ru-RU" sz="24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53B012-D519-4A0B-B1DE-C524636AB403}" type="slidenum">
              <a:rPr lang="ru-RU" smtClean="0"/>
              <a:pPr>
                <a:defRPr/>
              </a:pPr>
              <a:t>42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2723" y="5645876"/>
            <a:ext cx="9180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Comic Sans MS" pitchFamily="66" charset="0"/>
              </a:rPr>
              <a:t>Песня </a:t>
            </a:r>
            <a:r>
              <a:rPr lang="ru-RU" sz="1400" b="1" i="1" dirty="0">
                <a:latin typeface="Comic Sans MS" pitchFamily="66" charset="0"/>
              </a:rPr>
              <a:t>«Ягода, ягода»  </a:t>
            </a:r>
            <a:endParaRPr lang="ru-RU" sz="1400" b="1" i="1" dirty="0" smtClean="0">
              <a:latin typeface="Comic Sans MS" pitchFamily="66" charset="0"/>
            </a:endParaRPr>
          </a:p>
          <a:p>
            <a:pPr algn="ctr"/>
            <a:r>
              <a:rPr lang="ru-RU" sz="1400" b="1" i="1" dirty="0" smtClean="0">
                <a:latin typeface="Comic Sans MS" pitchFamily="66" charset="0"/>
              </a:rPr>
              <a:t>Руководит ель </a:t>
            </a:r>
            <a:r>
              <a:rPr lang="ru-RU" sz="1400" dirty="0" smtClean="0">
                <a:latin typeface="Comic Sans MS" pitchFamily="66" charset="0"/>
              </a:rPr>
              <a:t>Прилуцкая </a:t>
            </a:r>
            <a:r>
              <a:rPr lang="ru-RU" sz="1400" dirty="0">
                <a:latin typeface="Comic Sans MS" pitchFamily="66" charset="0"/>
              </a:rPr>
              <a:t>Надежда Николаевна </a:t>
            </a:r>
            <a:endParaRPr lang="ru-RU" sz="1400" dirty="0" smtClean="0">
              <a:latin typeface="Comic Sans MS" pitchFamily="66" charset="0"/>
            </a:endParaRPr>
          </a:p>
        </p:txBody>
      </p:sp>
      <p:pic>
        <p:nvPicPr>
          <p:cNvPr id="8194" name="Picture 2" descr="D:\2022 РАБОЧИЕ ФАЙЛЫ\2022 ЭКОШОУ-2022\ПРЕЗЕНТАЦИЯ ЭКОШОУ-2022\ФОТО С ДИПЛОМАМИ\ВСЕ ТАНИНЫ\019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095" t="10869" r="11525" b="10871"/>
          <a:stretch/>
        </p:blipFill>
        <p:spPr bwMode="auto">
          <a:xfrm>
            <a:off x="-13591" y="1449693"/>
            <a:ext cx="4568762" cy="3251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IMG-20220401-WA000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1149" y="2132856"/>
            <a:ext cx="4473196" cy="3353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1046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ru-RU" sz="2400" b="1" dirty="0" err="1" smtClean="0">
                <a:solidFill>
                  <a:srgbClr val="C00000"/>
                </a:solidFill>
                <a:latin typeface="Comic Sans MS" pitchFamily="66" charset="0"/>
              </a:rPr>
              <a:t>Пудостьская</a:t>
            </a:r>
            <a:r>
              <a:rPr lang="ru-RU" sz="2400" b="1" dirty="0" smtClean="0">
                <a:solidFill>
                  <a:srgbClr val="C00000"/>
                </a:solidFill>
                <a:latin typeface="Comic Sans MS" pitchFamily="66" charset="0"/>
              </a:rPr>
              <a:t> СОШ</a:t>
            </a:r>
            <a:endParaRPr lang="ru-RU" sz="24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53B012-D519-4A0B-B1DE-C524636AB403}" type="slidenum">
              <a:rPr lang="ru-RU" smtClean="0"/>
              <a:pPr>
                <a:defRPr/>
              </a:pPr>
              <a:t>43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0" y="4941168"/>
            <a:ext cx="903649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Comic Sans MS" pitchFamily="66" charset="0"/>
              </a:rPr>
              <a:t>Песня  </a:t>
            </a:r>
            <a:r>
              <a:rPr lang="ru-RU" sz="1400" b="1" i="1" dirty="0" smtClean="0">
                <a:latin typeface="Comic Sans MS" pitchFamily="66" charset="0"/>
              </a:rPr>
              <a:t>«Если </a:t>
            </a:r>
            <a:r>
              <a:rPr lang="ru-RU" sz="1400" b="1" i="1" dirty="0">
                <a:latin typeface="Comic Sans MS" pitchFamily="66" charset="0"/>
              </a:rPr>
              <a:t>мы </a:t>
            </a:r>
            <a:r>
              <a:rPr lang="ru-RU" sz="1400" b="1" i="1" dirty="0" smtClean="0">
                <a:latin typeface="Comic Sans MS" pitchFamily="66" charset="0"/>
              </a:rPr>
              <a:t>вместе»,</a:t>
            </a:r>
            <a:r>
              <a:rPr lang="ru-RU" sz="1400" dirty="0" smtClean="0">
                <a:latin typeface="Comic Sans MS" pitchFamily="66" charset="0"/>
              </a:rPr>
              <a:t> </a:t>
            </a:r>
            <a:r>
              <a:rPr lang="ru-RU" sz="1400" dirty="0">
                <a:latin typeface="Comic Sans MS" pitchFamily="66" charset="0"/>
              </a:rPr>
              <a:t>исполняет </a:t>
            </a:r>
            <a:r>
              <a:rPr lang="ru-RU" sz="1400" b="1" dirty="0" err="1">
                <a:latin typeface="Comic Sans MS" pitchFamily="66" charset="0"/>
              </a:rPr>
              <a:t>Полухина</a:t>
            </a:r>
            <a:r>
              <a:rPr lang="ru-RU" sz="1400" b="1" dirty="0">
                <a:latin typeface="Comic Sans MS" pitchFamily="66" charset="0"/>
              </a:rPr>
              <a:t> Ярослава</a:t>
            </a:r>
            <a:r>
              <a:rPr lang="ru-RU" sz="1400" dirty="0">
                <a:latin typeface="Comic Sans MS" pitchFamily="66" charset="0"/>
              </a:rPr>
              <a:t>, 13 лет</a:t>
            </a:r>
          </a:p>
          <a:p>
            <a:pPr algn="ctr"/>
            <a:r>
              <a:rPr lang="ru-RU" sz="1400" dirty="0">
                <a:latin typeface="Comic Sans MS" pitchFamily="66" charset="0"/>
              </a:rPr>
              <a:t>Музыкальный руководитель </a:t>
            </a:r>
            <a:r>
              <a:rPr lang="ru-RU" sz="1400" dirty="0" err="1">
                <a:latin typeface="Comic Sans MS" pitchFamily="66" charset="0"/>
              </a:rPr>
              <a:t>Полухина</a:t>
            </a:r>
            <a:r>
              <a:rPr lang="ru-RU" sz="1400" dirty="0">
                <a:latin typeface="Comic Sans MS" pitchFamily="66" charset="0"/>
              </a:rPr>
              <a:t> Виктория </a:t>
            </a:r>
            <a:r>
              <a:rPr lang="ru-RU" sz="1400" dirty="0" smtClean="0">
                <a:latin typeface="Comic Sans MS" pitchFamily="66" charset="0"/>
              </a:rPr>
              <a:t>Андреевна</a:t>
            </a:r>
            <a:endParaRPr lang="ru-RU" sz="1400" dirty="0"/>
          </a:p>
          <a:p>
            <a:r>
              <a:rPr lang="ru-RU" dirty="0"/>
              <a:t> </a:t>
            </a:r>
          </a:p>
        </p:txBody>
      </p:sp>
      <p:pic>
        <p:nvPicPr>
          <p:cNvPr id="7170" name="Picture 2" descr="D:\2022 РАБОЧИЕ ФАЙЛЫ\2022 ЭКОШОУ-2022\ПРЕЗЕНТАЦИЯ ЭКОШОУ-2022\ФОТО С ДИПЛОМАМИ\ВСЕ ТАНИНЫ\020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861" t="11383" r="5068" b="3245"/>
          <a:stretch/>
        </p:blipFill>
        <p:spPr bwMode="auto">
          <a:xfrm>
            <a:off x="1907704" y="1211052"/>
            <a:ext cx="5549417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1730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ru-RU" sz="2400" b="1" dirty="0" err="1" smtClean="0">
                <a:solidFill>
                  <a:srgbClr val="C00000"/>
                </a:solidFill>
                <a:latin typeface="Comic Sans MS" pitchFamily="66" charset="0"/>
              </a:rPr>
              <a:t>Сусанинская</a:t>
            </a:r>
            <a:r>
              <a:rPr lang="ru-RU" sz="2400" b="1" dirty="0" smtClean="0">
                <a:solidFill>
                  <a:srgbClr val="C00000"/>
                </a:solidFill>
                <a:latin typeface="Comic Sans MS" pitchFamily="66" charset="0"/>
              </a:rPr>
              <a:t> СОШ – дошкольная группа</a:t>
            </a:r>
            <a:endParaRPr lang="ru-RU" sz="24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53B012-D519-4A0B-B1DE-C524636AB403}" type="slidenum">
              <a:rPr lang="ru-RU" smtClean="0"/>
              <a:pPr>
                <a:defRPr/>
              </a:pPr>
              <a:t>44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35496" y="5008271"/>
            <a:ext cx="91085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400" dirty="0" smtClean="0"/>
          </a:p>
          <a:p>
            <a:pPr algn="ctr"/>
            <a:r>
              <a:rPr lang="ru-RU" sz="1400" dirty="0" smtClean="0"/>
              <a:t>Танец </a:t>
            </a:r>
            <a:r>
              <a:rPr lang="ru-RU" sz="1400" b="1" i="1" dirty="0"/>
              <a:t>«В роще калина»,</a:t>
            </a:r>
            <a:r>
              <a:rPr lang="ru-RU" sz="1400" dirty="0"/>
              <a:t> </a:t>
            </a:r>
            <a:endParaRPr lang="ru-RU" sz="1400" dirty="0" smtClean="0"/>
          </a:p>
          <a:p>
            <a:pPr algn="ctr"/>
            <a:r>
              <a:rPr lang="ru-RU" sz="1400" dirty="0"/>
              <a:t>М</a:t>
            </a:r>
            <a:r>
              <a:rPr lang="ru-RU" sz="1400" dirty="0" smtClean="0"/>
              <a:t>узыкальный </a:t>
            </a:r>
            <a:r>
              <a:rPr lang="ru-RU" sz="1400" dirty="0"/>
              <a:t>руководитель Раздьяконова </a:t>
            </a:r>
            <a:r>
              <a:rPr lang="ru-RU" sz="1400" dirty="0" smtClean="0"/>
              <a:t>О. Л.</a:t>
            </a:r>
            <a:endParaRPr lang="ru-RU" sz="1400" dirty="0"/>
          </a:p>
        </p:txBody>
      </p:sp>
      <p:pic>
        <p:nvPicPr>
          <p:cNvPr id="14338" name="Picture 2" descr="20220413_163754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871" t="6241" r="-1" b="4302"/>
          <a:stretch/>
        </p:blipFill>
        <p:spPr bwMode="auto">
          <a:xfrm>
            <a:off x="5170334" y="2132856"/>
            <a:ext cx="3793943" cy="3021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 descr="D:\2022 РАБОЧИЕ ФАЙЛЫ\2022 ЭКОШОУ-2022\ПРЕЗЕНТАЦИЯ ЭКОШОУ-2022\ФОТО С ДИПЛОМАМИ\ВСЕ ТАНИНЫ\021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007" t="16326" r="4713" b="10205"/>
          <a:stretch/>
        </p:blipFill>
        <p:spPr bwMode="auto">
          <a:xfrm>
            <a:off x="16632" y="1052736"/>
            <a:ext cx="5058219" cy="3021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5413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ru-RU" sz="2400" b="1" dirty="0" err="1" smtClean="0">
                <a:solidFill>
                  <a:srgbClr val="C00000"/>
                </a:solidFill>
                <a:latin typeface="Comic Sans MS" pitchFamily="66" charset="0"/>
              </a:rPr>
              <a:t>Сусанинская</a:t>
            </a:r>
            <a:r>
              <a:rPr lang="ru-RU" sz="2400" b="1" dirty="0" smtClean="0">
                <a:solidFill>
                  <a:srgbClr val="C00000"/>
                </a:solidFill>
                <a:latin typeface="Comic Sans MS" pitchFamily="66" charset="0"/>
              </a:rPr>
              <a:t> СОШ</a:t>
            </a:r>
            <a:endParaRPr lang="ru-RU" sz="24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53B012-D519-4A0B-B1DE-C524636AB403}" type="slidenum">
              <a:rPr lang="ru-RU" smtClean="0"/>
              <a:pPr>
                <a:defRPr/>
              </a:pPr>
              <a:t>45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0" y="5013176"/>
            <a:ext cx="90364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Comic Sans MS" pitchFamily="66" charset="0"/>
              </a:rPr>
              <a:t>Грибова Анастасия, Грибова </a:t>
            </a:r>
            <a:r>
              <a:rPr lang="ru-RU" sz="1400" b="1" dirty="0" smtClean="0">
                <a:latin typeface="Comic Sans MS" pitchFamily="66" charset="0"/>
              </a:rPr>
              <a:t>Ксения </a:t>
            </a:r>
          </a:p>
          <a:p>
            <a:pPr algn="ctr"/>
            <a:r>
              <a:rPr lang="ru-RU" sz="1400" dirty="0" smtClean="0">
                <a:latin typeface="Comic Sans MS" pitchFamily="66" charset="0"/>
              </a:rPr>
              <a:t>Пьеса </a:t>
            </a:r>
            <a:r>
              <a:rPr lang="ru-RU" sz="1400" b="1" i="1" dirty="0">
                <a:latin typeface="Comic Sans MS" pitchFamily="66" charset="0"/>
              </a:rPr>
              <a:t>«Жаворонок</a:t>
            </a:r>
            <a:r>
              <a:rPr lang="ru-RU" sz="1400" b="1" i="1" dirty="0" smtClean="0">
                <a:latin typeface="Comic Sans MS" pitchFamily="66" charset="0"/>
              </a:rPr>
              <a:t>».</a:t>
            </a:r>
          </a:p>
          <a:p>
            <a:pPr algn="ctr"/>
            <a:r>
              <a:rPr lang="ru-RU" sz="1400" dirty="0" smtClean="0">
                <a:latin typeface="Comic Sans MS" pitchFamily="66" charset="0"/>
              </a:rPr>
              <a:t> Музыкальный </a:t>
            </a:r>
            <a:r>
              <a:rPr lang="ru-RU" sz="1400" dirty="0">
                <a:latin typeface="Comic Sans MS" pitchFamily="66" charset="0"/>
              </a:rPr>
              <a:t>руководитель Тарасенко Ф. П. </a:t>
            </a:r>
          </a:p>
          <a:p>
            <a:pPr algn="ctr"/>
            <a:endParaRPr lang="ru-RU" b="1" i="1" dirty="0" smtClean="0">
              <a:latin typeface="Comic Sans MS" pitchFamily="66" charset="0"/>
            </a:endParaRPr>
          </a:p>
        </p:txBody>
      </p:sp>
      <p:pic>
        <p:nvPicPr>
          <p:cNvPr id="15362" name="Рисунок 1" descr="Описание: D:\Desktop\a-qGBCgtHq_azq6tBMFM55LZWNGO7owGYVDr667lsqqMLjvAFn6Ipqc3xeV0AIufWEyBeT2W7XqZRQJLeWYVKqcR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1264656"/>
            <a:ext cx="2732021" cy="3529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IMG_1071---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073" t="10205" r="8645" b="4081"/>
          <a:stretch/>
        </p:blipFill>
        <p:spPr bwMode="auto">
          <a:xfrm>
            <a:off x="3635896" y="1267588"/>
            <a:ext cx="4874158" cy="352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2665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490066"/>
          </a:xfrm>
        </p:spPr>
        <p:txBody>
          <a:bodyPr/>
          <a:lstStyle/>
          <a:p>
            <a:r>
              <a:rPr lang="ru-RU" sz="2400" b="1" dirty="0" err="1" smtClean="0">
                <a:solidFill>
                  <a:srgbClr val="C00000"/>
                </a:solidFill>
                <a:latin typeface="Comic Sans MS" pitchFamily="66" charset="0"/>
              </a:rPr>
              <a:t>Таицкий</a:t>
            </a:r>
            <a:r>
              <a:rPr lang="ru-RU" sz="2400" b="1" dirty="0" smtClean="0">
                <a:solidFill>
                  <a:srgbClr val="C00000"/>
                </a:solidFill>
                <a:latin typeface="Comic Sans MS" pitchFamily="66" charset="0"/>
              </a:rPr>
              <a:t> культурно-досуговый центр</a:t>
            </a:r>
            <a:endParaRPr lang="ru-RU" sz="24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53B012-D519-4A0B-B1DE-C524636AB403}" type="slidenum">
              <a:rPr lang="ru-RU" smtClean="0"/>
              <a:pPr>
                <a:defRPr/>
              </a:pPr>
              <a:t>46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5496" y="5115591"/>
            <a:ext cx="9073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Comic Sans MS" pitchFamily="66" charset="0"/>
              </a:rPr>
              <a:t>Песня </a:t>
            </a:r>
            <a:r>
              <a:rPr lang="ru-RU" sz="1400" b="1" i="1" dirty="0">
                <a:latin typeface="Comic Sans MS" pitchFamily="66" charset="0"/>
              </a:rPr>
              <a:t>«Березы»</a:t>
            </a:r>
            <a:endParaRPr lang="ru-RU" sz="1400" dirty="0">
              <a:latin typeface="Comic Sans MS" pitchFamily="66" charset="0"/>
            </a:endParaRPr>
          </a:p>
          <a:p>
            <a:pPr algn="ctr"/>
            <a:r>
              <a:rPr lang="ru-RU" sz="1400" dirty="0">
                <a:latin typeface="Comic Sans MS" pitchFamily="66" charset="0"/>
              </a:rPr>
              <a:t>Музыкальный </a:t>
            </a:r>
            <a:r>
              <a:rPr lang="ru-RU" sz="1400" dirty="0" smtClean="0">
                <a:latin typeface="Comic Sans MS" pitchFamily="66" charset="0"/>
              </a:rPr>
              <a:t>руководитель</a:t>
            </a:r>
            <a:r>
              <a:rPr lang="ru-RU" sz="1400" dirty="0">
                <a:latin typeface="Comic Sans MS" pitchFamily="66" charset="0"/>
              </a:rPr>
              <a:t> </a:t>
            </a:r>
            <a:r>
              <a:rPr lang="ru-RU" sz="1400" dirty="0" err="1">
                <a:latin typeface="Comic Sans MS" pitchFamily="66" charset="0"/>
              </a:rPr>
              <a:t>Мазур</a:t>
            </a:r>
            <a:r>
              <a:rPr lang="ru-RU" sz="1400" dirty="0">
                <a:latin typeface="Comic Sans MS" pitchFamily="66" charset="0"/>
              </a:rPr>
              <a:t> </a:t>
            </a:r>
            <a:r>
              <a:rPr lang="ru-RU" sz="1400" dirty="0" smtClean="0">
                <a:latin typeface="Comic Sans MS" pitchFamily="66" charset="0"/>
              </a:rPr>
              <a:t>Е. Н.</a:t>
            </a:r>
            <a:endParaRPr lang="ru-RU" sz="1400" dirty="0">
              <a:latin typeface="Comic Sans MS" pitchFamily="66" charset="0"/>
            </a:endParaRPr>
          </a:p>
        </p:txBody>
      </p:sp>
      <p:pic>
        <p:nvPicPr>
          <p:cNvPr id="6146" name="Picture 2" descr="IMG_1081---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66" t="17857" r="13233" b="-5357"/>
          <a:stretch/>
        </p:blipFill>
        <p:spPr bwMode="auto">
          <a:xfrm>
            <a:off x="1547664" y="1124744"/>
            <a:ext cx="5701208" cy="3990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755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3889" y="332656"/>
            <a:ext cx="8928992" cy="648072"/>
          </a:xfrm>
        </p:spPr>
        <p:txBody>
          <a:bodyPr/>
          <a:lstStyle/>
          <a:p>
            <a:r>
              <a:rPr lang="ru-RU" sz="2400" b="1" dirty="0" err="1" smtClean="0">
                <a:solidFill>
                  <a:srgbClr val="C00000"/>
                </a:solidFill>
                <a:latin typeface="Comic Sans MS" pitchFamily="66" charset="0"/>
              </a:rPr>
              <a:t>Пламенская</a:t>
            </a:r>
            <a:r>
              <a:rPr lang="ru-RU" sz="2400" b="1" dirty="0" smtClean="0">
                <a:solidFill>
                  <a:srgbClr val="C00000"/>
                </a:solidFill>
                <a:latin typeface="Comic Sans MS" pitchFamily="66" charset="0"/>
              </a:rPr>
              <a:t> СОШ</a:t>
            </a:r>
            <a:endParaRPr lang="ru-RU" sz="24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53B012-D519-4A0B-B1DE-C524636AB403}" type="slidenum">
              <a:rPr lang="ru-RU" smtClean="0"/>
              <a:pPr>
                <a:defRPr/>
              </a:pPr>
              <a:t>47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0" y="4797152"/>
            <a:ext cx="89644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Comic Sans MS" pitchFamily="66" charset="0"/>
              </a:rPr>
              <a:t>Танец </a:t>
            </a:r>
            <a:r>
              <a:rPr lang="ru-RU" sz="1400" b="1" i="1" dirty="0">
                <a:latin typeface="Comic Sans MS" pitchFamily="66" charset="0"/>
              </a:rPr>
              <a:t>«Ромашки»</a:t>
            </a:r>
          </a:p>
          <a:p>
            <a:pPr algn="ctr"/>
            <a:r>
              <a:rPr lang="ru-RU" sz="1400" dirty="0">
                <a:latin typeface="Comic Sans MS" pitchFamily="66" charset="0"/>
              </a:rPr>
              <a:t>Музыкальный </a:t>
            </a:r>
            <a:r>
              <a:rPr lang="ru-RU" sz="1400" dirty="0" smtClean="0">
                <a:latin typeface="Comic Sans MS" pitchFamily="66" charset="0"/>
              </a:rPr>
              <a:t>руководитель </a:t>
            </a:r>
            <a:r>
              <a:rPr lang="ru-RU" sz="1400" dirty="0">
                <a:latin typeface="Comic Sans MS" pitchFamily="66" charset="0"/>
              </a:rPr>
              <a:t>Сапожникова </a:t>
            </a:r>
            <a:r>
              <a:rPr lang="ru-RU" sz="1400" dirty="0" smtClean="0">
                <a:latin typeface="Comic Sans MS" pitchFamily="66" charset="0"/>
              </a:rPr>
              <a:t>Н. С.</a:t>
            </a:r>
            <a:r>
              <a:rPr lang="ru-RU" sz="1400" i="1" dirty="0">
                <a:latin typeface="Comic Sans MS" pitchFamily="66" charset="0"/>
              </a:rPr>
              <a:t>  </a:t>
            </a:r>
            <a:endParaRPr lang="ru-RU" sz="1400" dirty="0">
              <a:latin typeface="Comic Sans MS" pitchFamily="66" charset="0"/>
            </a:endParaRPr>
          </a:p>
          <a:p>
            <a:pPr algn="ctr"/>
            <a:r>
              <a:rPr lang="ru-RU" sz="1400" dirty="0"/>
              <a:t> </a:t>
            </a:r>
          </a:p>
          <a:p>
            <a:pPr algn="ctr"/>
            <a:endParaRPr lang="ru-RU" dirty="0"/>
          </a:p>
        </p:txBody>
      </p:sp>
      <p:pic>
        <p:nvPicPr>
          <p:cNvPr id="5122" name="Picture 2" descr="024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91" t="10476" r="5257" b="7456"/>
          <a:stretch/>
        </p:blipFill>
        <p:spPr bwMode="auto">
          <a:xfrm>
            <a:off x="1403648" y="989468"/>
            <a:ext cx="5895463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023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936104"/>
          </a:xfrm>
        </p:spPr>
        <p:txBody>
          <a:bodyPr/>
          <a:lstStyle/>
          <a:p>
            <a:r>
              <a:rPr lang="ru-RU" sz="2400" b="1" dirty="0" smtClean="0">
                <a:solidFill>
                  <a:srgbClr val="C00000"/>
                </a:solidFill>
                <a:latin typeface="Comic Sans MS" pitchFamily="66" charset="0"/>
              </a:rPr>
              <a:t>Награждение</a:t>
            </a:r>
            <a:endParaRPr lang="ru-RU" sz="24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53B012-D519-4A0B-B1DE-C524636AB403}" type="slidenum">
              <a:rPr lang="ru-RU" smtClean="0"/>
              <a:pPr>
                <a:defRPr/>
              </a:pPr>
              <a:t>48</a:t>
            </a:fld>
            <a:endParaRPr lang="ru-RU"/>
          </a:p>
        </p:txBody>
      </p:sp>
      <p:pic>
        <p:nvPicPr>
          <p:cNvPr id="4098" name="Рисунок 1" descr="Описание: D:\2022 РАБОЧИЕ ФАЙЛЫ\2022 ЭКОШОУ-2022\ПРЕЗЕНТАЦИЯ ЭКОШОУ-2022\ВЫСТУПЛЕНИЯ\IMG_0824---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1"/>
          <a:stretch/>
        </p:blipFill>
        <p:spPr bwMode="auto">
          <a:xfrm>
            <a:off x="35496" y="1246134"/>
            <a:ext cx="1754349" cy="123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Рисунок 3" descr="Описание: D:\2022 РАБОЧИЕ ФАЙЛЫ\2022 ЭКОШОУ-2022\ПРЕЗЕНТАЦИЯ ЭКОШОУ-2022\ВЫСТУПЛЕНИЯ\IMG_0831---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873" y="1268760"/>
            <a:ext cx="1867226" cy="1232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IMG_0860---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6132" y="1280801"/>
            <a:ext cx="1807827" cy="1208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 descr="IMG_0875---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1"/>
          <a:stretch/>
        </p:blipFill>
        <p:spPr bwMode="auto">
          <a:xfrm>
            <a:off x="77839" y="2948486"/>
            <a:ext cx="1723390" cy="1234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 descr="IMG_0885---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809" y="2964900"/>
            <a:ext cx="1848290" cy="1218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 descr="IMG_0901---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3"/>
          <a:stretch/>
        </p:blipFill>
        <p:spPr bwMode="auto">
          <a:xfrm>
            <a:off x="3755207" y="2956693"/>
            <a:ext cx="1689676" cy="1234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 descr="IMG_0917---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596" y="1280801"/>
            <a:ext cx="1806876" cy="1207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9" descr="IMG_0967---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8" r="4858"/>
          <a:stretch/>
        </p:blipFill>
        <p:spPr bwMode="auto">
          <a:xfrm>
            <a:off x="5469694" y="2956694"/>
            <a:ext cx="1728192" cy="1234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10" descr="IMG_0981---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217" y="4680392"/>
            <a:ext cx="1612450" cy="1052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11" descr="IMG_0998---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453" y="4655831"/>
            <a:ext cx="1586948" cy="1068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12" descr="IMG_1003---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655831"/>
            <a:ext cx="1633974" cy="1068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Picture 13" descr="IMG_1016---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993" y="4655831"/>
            <a:ext cx="1626140" cy="107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14" descr="IMG_1023---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3"/>
          <a:stretch/>
        </p:blipFill>
        <p:spPr bwMode="auto">
          <a:xfrm>
            <a:off x="7373671" y="1306096"/>
            <a:ext cx="1674800" cy="1172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2" name="Picture 16" descr="IMG_1030---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2697" y="2966531"/>
            <a:ext cx="1777103" cy="122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3" name="Picture 17" descr="IMG_1038---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655831"/>
            <a:ext cx="1642814" cy="107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5927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47279"/>
            <a:ext cx="8229600" cy="983991"/>
          </a:xfrm>
        </p:spPr>
        <p:txBody>
          <a:bodyPr/>
          <a:lstStyle/>
          <a:p>
            <a:r>
              <a:rPr lang="ru-RU" sz="2400" b="1" dirty="0" smtClean="0">
                <a:solidFill>
                  <a:srgbClr val="C00000"/>
                </a:solidFill>
                <a:latin typeface="Comic Sans MS" pitchFamily="66" charset="0"/>
              </a:rPr>
              <a:t>Награждение</a:t>
            </a:r>
            <a:endParaRPr lang="ru-RU" sz="24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53B012-D519-4A0B-B1DE-C524636AB403}" type="slidenum">
              <a:rPr lang="ru-RU" smtClean="0"/>
              <a:pPr>
                <a:defRPr/>
              </a:pPr>
              <a:t>49</a:t>
            </a:fld>
            <a:endParaRPr lang="ru-RU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0" y="77438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IMG_1051---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0" t="13381" b="8434"/>
          <a:stretch/>
        </p:blipFill>
        <p:spPr bwMode="auto">
          <a:xfrm>
            <a:off x="155201" y="850149"/>
            <a:ext cx="2412653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 descr="C:\Users\user\AppData\Local\Temp\IMG_1130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38" r="4428"/>
          <a:stretch/>
        </p:blipFill>
        <p:spPr bwMode="auto">
          <a:xfrm>
            <a:off x="2721312" y="821349"/>
            <a:ext cx="1800200" cy="1369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C:\Users\user\AppData\Local\Temp\pid-4944\IMG_1097---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9644" y="806984"/>
            <a:ext cx="945442" cy="1360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C:\Users\user\AppData\Local\Temp\pid-4944\IMG_1099---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5246" y="841921"/>
            <a:ext cx="1033086" cy="13691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C:\Users\user\AppData\Local\Temp\pid-4944\IMG_1102---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843" y="2290768"/>
            <a:ext cx="1517848" cy="1008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C:\Users\user\AppData\Local\Temp\pid-4944\IMG_1104---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905" y="2323467"/>
            <a:ext cx="1650984" cy="9969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 descr="C:\Users\user\AppData\Local\Temp\pid-4944\IMG_1105---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6570" y="2339926"/>
            <a:ext cx="1595511" cy="992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 descr="C:\Users\user\AppData\Local\Temp\pid-4944\IMG_1107---.jpg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74"/>
          <a:stretch/>
        </p:blipFill>
        <p:spPr bwMode="auto">
          <a:xfrm>
            <a:off x="7020272" y="846844"/>
            <a:ext cx="1703212" cy="13525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Рисунок 16" descr="C:\Users\user\AppData\Local\Temp\pid-4944\IMG_1108---.jp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498" y="2334099"/>
            <a:ext cx="1479232" cy="9863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Рисунок 17" descr="C:\Users\user\AppData\Local\Temp\pid-4944\IMG_1112---.jpg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128" y="3420394"/>
            <a:ext cx="1949138" cy="12454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Рисунок 18" descr="C:\Users\user\AppData\Local\Temp\pid-4944\IMG_1118.JPG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032" y="3420394"/>
            <a:ext cx="1935480" cy="12534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Рисунок 19" descr="C:\Users\user\AppData\Local\Temp\pid-4944\IMG_1125.JPG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594" y="3429000"/>
            <a:ext cx="1927979" cy="12534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Рисунок 20" descr="C:\Users\user\AppData\Local\Temp\pid-4944\IMG_1126.JPG"/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655" y="3429000"/>
            <a:ext cx="2033378" cy="12344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Рисунок 21" descr="C:\Users\user\AppData\Local\Temp\pid-4944\IMG_1129.JPG"/>
          <p:cNvPicPr/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334099"/>
            <a:ext cx="771904" cy="9863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D:\2022 РАБОЧИЕ ФАЙЛЫ\2022 ЭКОШОУ-2022\ПРЕЗЕНТАЦИЯ ЭКОШОУ-2022\ВЫСТУПЛЕНИЕ 2\IMG_1046---.jpg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4" t="698" r="-1177" b="-698"/>
          <a:stretch/>
        </p:blipFill>
        <p:spPr bwMode="auto">
          <a:xfrm>
            <a:off x="457200" y="4776388"/>
            <a:ext cx="2384515" cy="1714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AppData\Local\Temp\pid-4672\IMG_1141-1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837" y="4752956"/>
            <a:ext cx="2570249" cy="1714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AppData\Local\Temp\pid-4672\IMG_1139-1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737106"/>
            <a:ext cx="2583957" cy="1709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761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03ABC4-7872-4CF4-A8AB-C9BFEAC228F7}" type="slidenum">
              <a:rPr lang="ru-RU"/>
              <a:pPr>
                <a:defRPr/>
              </a:pPr>
              <a:t>5</a:t>
            </a:fld>
            <a:endParaRPr lang="ru-RU"/>
          </a:p>
        </p:txBody>
      </p:sp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pPr eaLnBrk="1" hangingPunct="1"/>
            <a:r>
              <a:rPr lang="ru-RU" sz="2000" b="1" dirty="0" smtClean="0">
                <a:solidFill>
                  <a:srgbClr val="C00000"/>
                </a:solidFill>
                <a:latin typeface="Comic Sans MS" pitchFamily="66" charset="0"/>
              </a:rPr>
              <a:t>Выставка работ победителей и лауреатов Гатчинского</a:t>
            </a:r>
            <a:br>
              <a:rPr lang="ru-RU" sz="2000" b="1" dirty="0" smtClean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Comic Sans MS" pitchFamily="66" charset="0"/>
              </a:rPr>
              <a:t> регионального художественного конкурса – 2022 (1-й этап)</a:t>
            </a:r>
            <a:endParaRPr lang="ru-RU" sz="2000" b="1" dirty="0" smtClean="0">
              <a:latin typeface="Comic Sans MS" pitchFamily="66" charset="0"/>
            </a:endParaRPr>
          </a:p>
        </p:txBody>
      </p:sp>
      <p:pic>
        <p:nvPicPr>
          <p:cNvPr id="4" name="Рисунок 3" descr="C:\Users\user\AppData\Local\Temp\pid-2548\IMG_0714---2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71287" y="1268760"/>
            <a:ext cx="3300713" cy="540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user\AppData\Local\Temp\pid-2548\IMG_0715---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1268760"/>
            <a:ext cx="3024336" cy="540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778098"/>
          </a:xfrm>
        </p:spPr>
        <p:txBody>
          <a:bodyPr/>
          <a:lstStyle/>
          <a:p>
            <a:r>
              <a:rPr lang="ru-RU" sz="2400" b="1" dirty="0">
                <a:solidFill>
                  <a:srgbClr val="C00000"/>
                </a:solidFill>
                <a:latin typeface="Comic Sans MS" pitchFamily="66" charset="0"/>
              </a:rPr>
              <a:t>Награждение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53B012-D519-4A0B-B1DE-C524636AB403}" type="slidenum">
              <a:rPr lang="ru-RU" smtClean="0"/>
              <a:pPr>
                <a:defRPr/>
              </a:pPr>
              <a:t>50</a:t>
            </a:fld>
            <a:endParaRPr lang="ru-RU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0" y="2362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66595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811188"/>
            <a:ext cx="6906173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5181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/>
          <a:lstStyle/>
          <a:p>
            <a:r>
              <a:rPr lang="ru-RU" sz="2400" b="1" dirty="0" smtClean="0">
                <a:solidFill>
                  <a:srgbClr val="C00000"/>
                </a:solidFill>
                <a:latin typeface="Comic Sans MS" pitchFamily="66" charset="0"/>
              </a:rPr>
              <a:t>Награждение</a:t>
            </a:r>
            <a:endParaRPr lang="ru-RU" sz="24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53B012-D519-4A0B-B1DE-C524636AB403}" type="slidenum">
              <a:rPr lang="ru-RU" smtClean="0"/>
              <a:pPr>
                <a:defRPr/>
              </a:pPr>
              <a:t>51</a:t>
            </a:fld>
            <a:endParaRPr lang="ru-RU"/>
          </a:p>
        </p:txBody>
      </p:sp>
      <p:pic>
        <p:nvPicPr>
          <p:cNvPr id="2050" name="Picture 2" descr="D:\2022 РАБОЧИЕ ФАЙЛЫ\2022 ЭКОШОУ-2022\ПРЕЗЕНТАЦИЯ ЭКОШОУ-2022\ФОТО С ДИПЛОМАМИ\МБДОУ №10\IMG_20220513_11572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709033"/>
            <a:ext cx="1941334" cy="2498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2022 РАБОЧИЕ ФАЙЛЫ\2022 ЭКОШОУ-2022\ПРЕЗЕНТАЦИЯ ЭКОШОУ-2022\ФОТО С ДИПЛОМАМИ\ГМБДОУ №85\IMG-20220513-WA002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736" y="734817"/>
            <a:ext cx="1835224" cy="2446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2022 РАБОЧИЕ ФАЙЛЫ\2022 ЭКОШОУ-2022\ПРЕЗЕНТАЦИЯ ЭКОШОУ-2022\ФОТО С ДИПЛОМАМИ\МБДОУ №26\20220516_093946 фото дипломы д.с.2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3968" y="760602"/>
            <a:ext cx="1509861" cy="2446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IMG_20220517_15411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1880" y="3616017"/>
            <a:ext cx="3801670" cy="2837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 descr="C:\Users\user\AppData\Local\Temp\pid-1732\20220517_155627-1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45022"/>
            <a:ext cx="1464842" cy="259228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user\AppData\Local\Temp\pid-1732\WhatsApp Image 2022-05-18 at 09.00.51.jpe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760602"/>
            <a:ext cx="2806700" cy="2421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C:\Users\user\AppData\Local\Temp\pid-1732\y6C2QcwEmghFS5XFnMxofsH1sVCT4tEs2vhn5_eOJm31Sf_V7U1vFJw5ujhNWMzOsss1y4zJTijZCL3bY02UWaob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0090" y="3576611"/>
            <a:ext cx="1268770" cy="2876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3" descr="Описание: C:\Users\Муйженик.SUSSCHOOL\AppData\Local\Microsoft\Windows\Temporary Internet Files\Content.Word\IMG_20220518_112945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888" y="3691718"/>
            <a:ext cx="1907085" cy="2545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978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34280"/>
            <a:ext cx="8229600" cy="998984"/>
          </a:xfrm>
        </p:spPr>
        <p:txBody>
          <a:bodyPr/>
          <a:lstStyle/>
          <a:p>
            <a:r>
              <a:rPr lang="ru-RU" sz="2400" b="1" dirty="0">
                <a:solidFill>
                  <a:srgbClr val="C00000"/>
                </a:solidFill>
                <a:latin typeface="Comic Sans MS" pitchFamily="66" charset="0"/>
              </a:rPr>
              <a:t>Награждение</a:t>
            </a:r>
            <a:endParaRPr lang="ru-RU" sz="24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53B012-D519-4A0B-B1DE-C524636AB403}" type="slidenum">
              <a:rPr lang="ru-RU" smtClean="0"/>
              <a:pPr>
                <a:defRPr/>
              </a:pPr>
              <a:t>52</a:t>
            </a:fld>
            <a:endParaRPr lang="ru-RU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59737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15"/>
          <p:cNvSpPr>
            <a:spLocks noChangeArrowheads="1"/>
          </p:cNvSpPr>
          <p:nvPr/>
        </p:nvSpPr>
        <p:spPr bwMode="auto">
          <a:xfrm>
            <a:off x="0" y="77438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16"/>
          <p:cNvSpPr>
            <a:spLocks noChangeArrowheads="1"/>
          </p:cNvSpPr>
          <p:nvPr/>
        </p:nvSpPr>
        <p:spPr bwMode="auto">
          <a:xfrm>
            <a:off x="0" y="9855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17"/>
          <p:cNvSpPr>
            <a:spLocks noChangeArrowheads="1"/>
          </p:cNvSpPr>
          <p:nvPr/>
        </p:nvSpPr>
        <p:spPr bwMode="auto">
          <a:xfrm>
            <a:off x="0" y="152812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Рисунок 13" descr="C:\Users\user\AppData\Local\Temp\165272530343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4496" y="780034"/>
            <a:ext cx="5755163" cy="22169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D:\2022 РАБОЧИЕ ФАЙЛЫ\2022 ЭКОШОУ-2022\ПРЕЗЕНТАЦИЯ ЭКОШОУ-2022\ФОТО С ДИПЛОМАМИ\ШКОЛЬНИКИ\КРАЕВА\CollageMaker_20220517_15023776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147406"/>
            <a:ext cx="3024336" cy="36560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D:\2022 РАБОЧИЕ ФАЙЛЫ\2022 ЭКОШОУ-2022\ПРЕЗЕНТАЦИЯ ЭКОШОУ-2022\ФОТО С ДИПЛОМАМИ\СИВЕРСКАЯ ООШ\IMG_20220513_13124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225106"/>
            <a:ext cx="2591384" cy="3455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95" y="3165661"/>
            <a:ext cx="2636143" cy="3514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2" descr="Описание: C:\Users\Муйженик.SUSSCHOOL\AppData\Local\Microsoft\Windows\Temporary Internet Files\Content.Word\IMG_20220518_11282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80034"/>
            <a:ext cx="1678955" cy="2240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Рисунок 1" descr="Описание: C:\Users\Муйженик.SUSSCHOOL\AppData\Local\Microsoft\Windows\Temporary Internet Files\Content.Word\IMG_20220518_11250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681" y="780033"/>
            <a:ext cx="1648697" cy="219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0251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ru-RU" sz="2400" b="1" dirty="0" smtClean="0">
                <a:solidFill>
                  <a:srgbClr val="C00000"/>
                </a:solidFill>
                <a:latin typeface="Comic Sans MS" pitchFamily="66" charset="0"/>
              </a:rPr>
              <a:t>Награждение</a:t>
            </a:r>
            <a:endParaRPr lang="ru-RU" sz="24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53B012-D519-4A0B-B1DE-C524636AB403}" type="slidenum">
              <a:rPr lang="ru-RU" smtClean="0"/>
              <a:pPr>
                <a:defRPr/>
              </a:pPr>
              <a:t>53</a:t>
            </a:fld>
            <a:endParaRPr lang="ru-RU"/>
          </a:p>
        </p:txBody>
      </p:sp>
      <p:pic>
        <p:nvPicPr>
          <p:cNvPr id="1027" name="Picture 3" descr="D:\2022 РАБОЧИЕ ФАЙЛЫ\2022 ЭКОШОУ-2022\ПРЕЗЕНТАЦИЯ ЭКОШОУ-2022\ФОТО С ДИПЛОМАМИ\ШКОЛЬНИКИ\СУСАНИНСКАЯ СОШ\IMG_20220517_10560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3233543" cy="2589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C:\Users\user\AppData\Local\Temp\IMG_20220518_155807_HDR~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966700"/>
            <a:ext cx="2545230" cy="2531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1" descr="Описание: C:\Users\user\AppData\Local\Temp\pid-2388\20220519_10382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4" y="3573015"/>
            <a:ext cx="4923927" cy="3102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28035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45443" y="524284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Рисунок 14" descr="D:\2022 РАБОЧИЕ ФАЙЛЫ\2022 ЭКОШОУ-2022\ПРЕЗЕНТАЦИЯ ЭКОШОУ-2022\ФОТО С ДИПЛОМАМИ\ШКОЛЬНИКИ\СУСАНИНСКАЯ СОШ\IMG_20220517_105501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563" y="908719"/>
            <a:ext cx="3017797" cy="25892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D:\2022 РАБОЧИЕ ФАЙЛЫ\2022 ЭКОШОУ-2022\ПРЕЗЕНТАЦИЯ ЭКОШОУ-2022\ФОТО С ДИПЛОМАМИ\МБДОУ №10\IMG_20220513_11555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5711" y="3573015"/>
            <a:ext cx="4070582" cy="3052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7715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3793"/>
            <a:ext cx="8229600" cy="750911"/>
          </a:xfrm>
        </p:spPr>
        <p:txBody>
          <a:bodyPr/>
          <a:lstStyle/>
          <a:p>
            <a:r>
              <a:rPr lang="ru-RU" sz="2400" b="1" dirty="0">
                <a:solidFill>
                  <a:srgbClr val="C00000"/>
                </a:solidFill>
                <a:latin typeface="Comic Sans MS" pitchFamily="66" charset="0"/>
              </a:rPr>
              <a:t>Награждение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53B012-D519-4A0B-B1DE-C524636AB403}" type="slidenum">
              <a:rPr lang="ru-RU" smtClean="0"/>
              <a:pPr>
                <a:defRPr/>
              </a:pPr>
              <a:t>54</a:t>
            </a:fld>
            <a:endParaRPr lang="ru-RU"/>
          </a:p>
        </p:txBody>
      </p:sp>
      <p:pic>
        <p:nvPicPr>
          <p:cNvPr id="5" name="Рисунок 4"/>
          <p:cNvPicPr/>
          <p:nvPr/>
        </p:nvPicPr>
        <p:blipFill>
          <a:blip r:embed="rId2"/>
          <a:stretch>
            <a:fillRect/>
          </a:stretch>
        </p:blipFill>
        <p:spPr>
          <a:xfrm>
            <a:off x="539552" y="1027964"/>
            <a:ext cx="4680520" cy="3661988"/>
          </a:xfrm>
          <a:prstGeom prst="rect">
            <a:avLst/>
          </a:prstGeom>
        </p:spPr>
      </p:pic>
      <p:pic>
        <p:nvPicPr>
          <p:cNvPr id="8" name="Рисунок 7" descr="D:\2022 РАБОЧИЕ ФАЙЛЫ\2022 ЭКОШОУ-2022\ПРЕЗЕНТАЦИЯ ЭКОШОУ-2022\ФОТО С ДИПЛОМАМИ\ШКОЛЬНИКИ\СУСАНИНСКАЯ СОШ\w8aMwSVSKXHicSjcL4kpjssLA5cdp6lbZx-QS_WJd_1necluaLzp0ZLh1bo9FB7L3CK11apjiLNp3RpOg6PjDWTU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027964"/>
            <a:ext cx="2520280" cy="36619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19085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ru-RU" sz="2400" b="1" dirty="0" smtClean="0">
                <a:solidFill>
                  <a:srgbClr val="C00000"/>
                </a:solidFill>
                <a:latin typeface="Comic Sans MS" pitchFamily="66" charset="0"/>
              </a:rPr>
              <a:t>Награждение</a:t>
            </a:r>
            <a:endParaRPr lang="ru-RU" sz="24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53B012-D519-4A0B-B1DE-C524636AB403}" type="slidenum">
              <a:rPr lang="ru-RU" smtClean="0"/>
              <a:pPr>
                <a:defRPr/>
              </a:pPr>
              <a:t>55</a:t>
            </a:fld>
            <a:endParaRPr lang="ru-RU"/>
          </a:p>
        </p:txBody>
      </p:sp>
      <p:pic>
        <p:nvPicPr>
          <p:cNvPr id="6" name="Рисунок 5" descr="C:\Users\user\AppData\Local\Temp\IMG_20220518_155807_HDR~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224" y="1052736"/>
            <a:ext cx="2723273" cy="265693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1" descr="Описание: C:\Users\user\AppData\Local\Temp\pid-2388\20220519_1038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052736"/>
            <a:ext cx="4605784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Рисунок 0" descr="Описание: Боря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106" y="3859501"/>
            <a:ext cx="1374354" cy="237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28035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51816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Рисунок 11" descr="C:\Users\Муйженик.SUSSCHOOL\AppData\Local\Microsoft\Windows\Temporary Internet Files\Content.Word\IMG_20220519_083554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6992" y="3909937"/>
            <a:ext cx="1512167" cy="23276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C:\Users\Муйженик.SUSSCHOOL\AppData\Local\Microsoft\Windows\Temporary Internet Files\Content.Word\IMG_20220519_080320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938943"/>
            <a:ext cx="1763688" cy="23060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3798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3"/>
            <a:ext cx="8229600" cy="576064"/>
          </a:xfrm>
        </p:spPr>
        <p:txBody>
          <a:bodyPr/>
          <a:lstStyle/>
          <a:p>
            <a:r>
              <a:rPr lang="ru-RU" sz="2400" b="1" dirty="0">
                <a:solidFill>
                  <a:srgbClr val="C00000"/>
                </a:solidFill>
                <a:latin typeface="Comic Sans MS" pitchFamily="66" charset="0"/>
              </a:rPr>
              <a:t>Награждение</a:t>
            </a:r>
            <a:endParaRPr lang="ru-RU" sz="24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53B012-D519-4A0B-B1DE-C524636AB403}" type="slidenum">
              <a:rPr lang="ru-RU" smtClean="0"/>
              <a:pPr>
                <a:defRPr/>
              </a:pPr>
              <a:t>56</a:t>
            </a:fld>
            <a:endParaRPr lang="ru-RU"/>
          </a:p>
        </p:txBody>
      </p:sp>
      <p:pic>
        <p:nvPicPr>
          <p:cNvPr id="3" name="Picture 2" descr="D:\2022 РАБОЧИЕ ФАЙЛЫ\2022 ЭКОШОУ-2022\ПРЕЗЕНТАЦИЯ ЭКОШОУ-2022\ФОТО С ДИПЛОМАМИ\ШКОЛЬНИКИ\ПУДОСТЬСКАЯ СОШ\ПУДОСТЬСКАЯ СОШ3.jpe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897244"/>
            <a:ext cx="8227356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5505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Награждение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53B012-D519-4A0B-B1DE-C524636AB403}" type="slidenum">
              <a:rPr lang="ru-RU" smtClean="0"/>
              <a:pPr>
                <a:defRPr/>
              </a:pPr>
              <a:t>57</a:t>
            </a:fld>
            <a:endParaRPr lang="ru-RU"/>
          </a:p>
        </p:txBody>
      </p:sp>
      <p:pic>
        <p:nvPicPr>
          <p:cNvPr id="6" name="Рисунок 5" descr="https://sun9-33.userapi.com/s/v1/if2/Nb3kjA8GM8GbfrAcSkF--D-SQW2r0rr0gIp8dmK483b73ftN3j-60XKChTHGixKnP7xBMd-r-8s2tEP8Cv2b76ak.jpg?size=1280x720&amp;quality=95&amp;type=album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908720"/>
            <a:ext cx="6696744" cy="51845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50845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/>
          <a:lstStyle/>
          <a:p>
            <a:r>
              <a:rPr lang="ru-RU" sz="2400" b="1" dirty="0" smtClean="0">
                <a:solidFill>
                  <a:srgbClr val="C00000"/>
                </a:solidFill>
                <a:latin typeface="Comic Sans MS" pitchFamily="66" charset="0"/>
              </a:rPr>
              <a:t>Награждение</a:t>
            </a:r>
            <a:endParaRPr lang="ru-RU" sz="24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53B012-D519-4A0B-B1DE-C524636AB403}" type="slidenum">
              <a:rPr lang="ru-RU" smtClean="0"/>
              <a:pPr>
                <a:defRPr/>
              </a:pPr>
              <a:t>58</a:t>
            </a:fld>
            <a:endParaRPr lang="ru-RU"/>
          </a:p>
        </p:txBody>
      </p:sp>
      <p:pic>
        <p:nvPicPr>
          <p:cNvPr id="5" name="Рисунок 4" descr="C:\Users\user\AppData\Local\Temp\pid-4032\IMG-20220520-WA000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11966"/>
            <a:ext cx="4174235" cy="585739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D:\2022 РАБОЧИЕ ФАЙЛЫ\2022 ЭКОШОУ-2022\ПРЕЗЕНТАЦИЯ ЭКОШОУ-2022\ФОТО С ДИПЛОМАМИ\СОШ №9\IMG_771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717" y="3762200"/>
            <a:ext cx="4492624" cy="29969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C:\Users\user\AppData\Local\Temp\pid-4032\upload_2022_05_21_10_40_35_98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780729"/>
            <a:ext cx="4540357" cy="2963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3364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936104"/>
          </a:xfrm>
        </p:spPr>
        <p:txBody>
          <a:bodyPr/>
          <a:lstStyle/>
          <a:p>
            <a:r>
              <a:rPr lang="ru-RU" sz="2400" b="1" dirty="0">
                <a:solidFill>
                  <a:srgbClr val="C00000"/>
                </a:solidFill>
                <a:latin typeface="Comic Sans MS" pitchFamily="66" charset="0"/>
              </a:rPr>
              <a:t>Награждение</a:t>
            </a:r>
            <a:endParaRPr lang="ru-RU" sz="24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53B012-D519-4A0B-B1DE-C524636AB403}" type="slidenum">
              <a:rPr lang="ru-RU" smtClean="0"/>
              <a:pPr>
                <a:defRPr/>
              </a:pPr>
              <a:t>59</a:t>
            </a:fld>
            <a:endParaRPr lang="ru-RU"/>
          </a:p>
        </p:txBody>
      </p:sp>
      <p:pic>
        <p:nvPicPr>
          <p:cNvPr id="2050" name="Picture 2" descr="D:\2022 РАБОЧИЕ ФАЙЛЫ\2022 ЭКОШОУ-2022\ПРЕЗЕНТАЦИЯ ЭКОШОУ-2022\ФОТО С ДИПЛОМАМИ\ШКОЛЬНИКИ\ВОЙСКОВИЦКАЯ ДШИ\IMG_20220516_140634_1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564"/>
          <a:stretch/>
        </p:blipFill>
        <p:spPr bwMode="auto">
          <a:xfrm>
            <a:off x="720080" y="845232"/>
            <a:ext cx="7703840" cy="5167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6260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EAC064-5758-4305-A17E-84C4985D557B}" type="slidenum">
              <a:rPr lang="ru-RU"/>
              <a:pPr>
                <a:defRPr/>
              </a:pPr>
              <a:t>6</a:t>
            </a:fld>
            <a:endParaRPr lang="ru-RU"/>
          </a:p>
        </p:txBody>
      </p:sp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eaLnBrk="1" hangingPunct="1"/>
            <a:r>
              <a:rPr lang="ru-RU" sz="2000" b="1" dirty="0" smtClean="0">
                <a:solidFill>
                  <a:srgbClr val="C00000"/>
                </a:solidFill>
                <a:latin typeface="Comic Sans MS" pitchFamily="66" charset="0"/>
              </a:rPr>
              <a:t>Выставка работ победителей и лауреатов Гатчинского</a:t>
            </a:r>
            <a:br>
              <a:rPr lang="ru-RU" sz="2000" b="1" dirty="0" smtClean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Comic Sans MS" pitchFamily="66" charset="0"/>
              </a:rPr>
              <a:t> регионального художественного конкурса – 2022 (1-й этап)</a:t>
            </a:r>
            <a:endParaRPr lang="ru-RU" sz="2000" b="1" dirty="0" smtClean="0">
              <a:latin typeface="Comic Sans MS" pitchFamily="66" charset="0"/>
            </a:endParaRPr>
          </a:p>
        </p:txBody>
      </p:sp>
      <p:pic>
        <p:nvPicPr>
          <p:cNvPr id="4" name="Рисунок 3" descr="C:\Users\user\AppData\Local\Temp\pid-2548\IMG_0714---3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672" y="1249241"/>
            <a:ext cx="6408712" cy="5616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/>
          <a:lstStyle/>
          <a:p>
            <a:r>
              <a:rPr lang="ru-RU" sz="2400" b="1" dirty="0">
                <a:solidFill>
                  <a:srgbClr val="C00000"/>
                </a:solidFill>
                <a:latin typeface="Comic Sans MS" pitchFamily="66" charset="0"/>
              </a:rPr>
              <a:t>Награждение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53B012-D519-4A0B-B1DE-C524636AB403}" type="slidenum">
              <a:rPr lang="ru-RU" smtClean="0"/>
              <a:pPr>
                <a:defRPr/>
              </a:pPr>
              <a:t>60</a:t>
            </a:fld>
            <a:endParaRPr lang="ru-RU"/>
          </a:p>
        </p:txBody>
      </p:sp>
      <p:pic>
        <p:nvPicPr>
          <p:cNvPr id="6" name="Рисунок 5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9" t="12662"/>
          <a:stretch/>
        </p:blipFill>
        <p:spPr>
          <a:xfrm>
            <a:off x="4666634" y="2996952"/>
            <a:ext cx="4499992" cy="3181920"/>
          </a:xfrm>
          <a:prstGeom prst="rect">
            <a:avLst/>
          </a:prstGeom>
        </p:spPr>
      </p:pic>
      <p:pic>
        <p:nvPicPr>
          <p:cNvPr id="5" name="Рисунок 4" descr="D:\2022 РАБОЧИЕ ФАЙЛЫ\2022 ЭКОШОУ-2022\ПРЕЗЕНТАЦИЯ ЭКОШОУ-2022\ФОТО С ДИПЛОМАМИ\ШКОЛЬНИКИ\СИВЕРСКАЯ ДШИ\SAM_861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52736"/>
            <a:ext cx="4632870" cy="33843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9790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ru-RU" sz="2400" b="1" dirty="0">
                <a:solidFill>
                  <a:srgbClr val="C00000"/>
                </a:solidFill>
                <a:latin typeface="Comic Sans MS" pitchFamily="66" charset="0"/>
              </a:rPr>
              <a:t>Награждение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53B012-D519-4A0B-B1DE-C524636AB403}" type="slidenum">
              <a:rPr lang="ru-RU" smtClean="0"/>
              <a:pPr>
                <a:defRPr/>
              </a:pPr>
              <a:t>61</a:t>
            </a:fld>
            <a:endParaRPr lang="ru-RU"/>
          </a:p>
        </p:txBody>
      </p:sp>
      <p:pic>
        <p:nvPicPr>
          <p:cNvPr id="1026" name="Рисунок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074" y="896954"/>
            <a:ext cx="4541838" cy="340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405" y="2492896"/>
            <a:ext cx="4567482" cy="3428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 descr="C:\Users\user\AppData\Local\Temp\pid-1732\SAM_863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41" y="4325881"/>
            <a:ext cx="3603172" cy="24964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06483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ru-RU" sz="2400" b="1" dirty="0">
                <a:solidFill>
                  <a:srgbClr val="C00000"/>
                </a:solidFill>
                <a:latin typeface="Comic Sans MS" pitchFamily="66" charset="0"/>
              </a:rPr>
              <a:t>Награждение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53B012-D519-4A0B-B1DE-C524636AB403}" type="slidenum">
              <a:rPr lang="ru-RU" smtClean="0"/>
              <a:pPr>
                <a:defRPr/>
              </a:pPr>
              <a:t>62</a:t>
            </a:fld>
            <a:endParaRPr lang="ru-RU"/>
          </a:p>
        </p:txBody>
      </p:sp>
      <p:pic>
        <p:nvPicPr>
          <p:cNvPr id="5" name="Рисунок 4" descr="C:\Users\user\AppData\Local\Temp\pid-1732\IMG_20220518_100654_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980728"/>
            <a:ext cx="7128792" cy="5400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5189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F69D42-1594-4B90-98FB-A0BAE74DA343}" type="slidenum">
              <a:rPr lang="ru-RU"/>
              <a:pPr>
                <a:defRPr/>
              </a:pPr>
              <a:t>63</a:t>
            </a:fld>
            <a:endParaRPr lang="ru-RU"/>
          </a:p>
        </p:txBody>
      </p:sp>
      <p:sp>
        <p:nvSpPr>
          <p:cNvPr id="665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dirty="0" smtClean="0">
                <a:solidFill>
                  <a:srgbClr val="C00000"/>
                </a:solidFill>
                <a:latin typeface="Comic Sans MS" pitchFamily="66" charset="0"/>
              </a:rPr>
              <a:t>Контактная информация программы  </a:t>
            </a:r>
            <a:br>
              <a:rPr lang="ru-RU" sz="3200" dirty="0" smtClean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ru-RU" sz="3200" dirty="0" smtClean="0">
                <a:solidFill>
                  <a:srgbClr val="C00000"/>
                </a:solidFill>
                <a:latin typeface="Comic Sans MS" pitchFamily="66" charset="0"/>
              </a:rPr>
              <a:t>«Школьная экологическая инициатива»</a:t>
            </a:r>
            <a:r>
              <a:rPr lang="ru-RU" sz="3200" b="1" dirty="0" smtClean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665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313" y="1714500"/>
            <a:ext cx="8929687" cy="4411663"/>
          </a:xfrm>
        </p:spPr>
        <p:txBody>
          <a:bodyPr/>
          <a:lstStyle/>
          <a:p>
            <a:pPr marL="361950" indent="0" eaLnBrk="1" hangingPunct="1">
              <a:buFontTx/>
              <a:buNone/>
              <a:tabLst>
                <a:tab pos="1619250" algn="l"/>
              </a:tabLst>
            </a:pPr>
            <a:r>
              <a:rPr lang="ru-RU" sz="2600" b="1" dirty="0" smtClean="0">
                <a:latin typeface="Comic Sans MS" pitchFamily="66" charset="0"/>
              </a:rPr>
              <a:t>Адрес: 188300, г. Гатчина, </a:t>
            </a:r>
            <a:r>
              <a:rPr lang="ru-RU" sz="2600" b="1" dirty="0" err="1" smtClean="0">
                <a:latin typeface="Comic Sans MS" pitchFamily="66" charset="0"/>
              </a:rPr>
              <a:t>мкр</a:t>
            </a:r>
            <a:r>
              <a:rPr lang="ru-RU" sz="2600" b="1" dirty="0" smtClean="0">
                <a:latin typeface="Comic Sans MS" pitchFamily="66" charset="0"/>
              </a:rPr>
              <a:t>. Орлова роща, д. 1, НИЦ «Курчатовский институт» - ПИЯФ </a:t>
            </a:r>
          </a:p>
          <a:p>
            <a:pPr marL="361950" indent="0" eaLnBrk="1" hangingPunct="1">
              <a:buFontTx/>
              <a:buNone/>
              <a:tabLst>
                <a:tab pos="1619250" algn="l"/>
              </a:tabLst>
            </a:pPr>
            <a:r>
              <a:rPr lang="ru-RU" sz="2600" b="1" dirty="0" err="1" smtClean="0">
                <a:latin typeface="Comic Sans MS" pitchFamily="66" charset="0"/>
              </a:rPr>
              <a:t>Мирошкина</a:t>
            </a:r>
            <a:r>
              <a:rPr lang="ru-RU" sz="2600" b="1" dirty="0" smtClean="0">
                <a:latin typeface="Comic Sans MS" pitchFamily="66" charset="0"/>
              </a:rPr>
              <a:t> </a:t>
            </a:r>
            <a:r>
              <a:rPr lang="ru-RU" sz="2600" b="1" dirty="0" err="1" smtClean="0">
                <a:latin typeface="Comic Sans MS" pitchFamily="66" charset="0"/>
              </a:rPr>
              <a:t>Стелла</a:t>
            </a:r>
            <a:r>
              <a:rPr lang="ru-RU" sz="2600" b="1" dirty="0" smtClean="0">
                <a:latin typeface="Comic Sans MS" pitchFamily="66" charset="0"/>
              </a:rPr>
              <a:t> Марковна</a:t>
            </a:r>
          </a:p>
          <a:p>
            <a:pPr marL="361950" indent="0" eaLnBrk="1" hangingPunct="1">
              <a:buFontTx/>
              <a:buNone/>
              <a:tabLst>
                <a:tab pos="1619250" algn="l"/>
              </a:tabLst>
            </a:pPr>
            <a:r>
              <a:rPr lang="ru-RU" sz="2600" dirty="0" smtClean="0">
                <a:latin typeface="Comic Sans MS" pitchFamily="66" charset="0"/>
              </a:rPr>
              <a:t>Телефоны: (81371) 3 92 38, 3 02 79</a:t>
            </a:r>
          </a:p>
          <a:p>
            <a:pPr marL="361950" indent="0" eaLnBrk="1" hangingPunct="1">
              <a:buFontTx/>
              <a:buNone/>
              <a:tabLst>
                <a:tab pos="1619250" algn="l"/>
              </a:tabLst>
            </a:pPr>
            <a:r>
              <a:rPr lang="en-US" sz="2600" dirty="0" smtClean="0">
                <a:latin typeface="Comic Sans MS" pitchFamily="66" charset="0"/>
              </a:rPr>
              <a:t>e</a:t>
            </a:r>
            <a:r>
              <a:rPr lang="ru-RU" sz="2600" dirty="0" smtClean="0">
                <a:latin typeface="Comic Sans MS" pitchFamily="66" charset="0"/>
              </a:rPr>
              <a:t>-</a:t>
            </a:r>
            <a:r>
              <a:rPr lang="en-US" sz="2600" dirty="0" smtClean="0">
                <a:latin typeface="Comic Sans MS" pitchFamily="66" charset="0"/>
              </a:rPr>
              <a:t>mail</a:t>
            </a:r>
            <a:r>
              <a:rPr lang="ru-RU" sz="2600" dirty="0" smtClean="0">
                <a:latin typeface="Comic Sans MS" pitchFamily="66" charset="0"/>
              </a:rPr>
              <a:t>: </a:t>
            </a:r>
            <a:r>
              <a:rPr lang="en-US" sz="2600" b="1" dirty="0" err="1" smtClean="0">
                <a:solidFill>
                  <a:schemeClr val="hlink"/>
                </a:solidFill>
              </a:rPr>
              <a:t>stella</a:t>
            </a:r>
            <a:r>
              <a:rPr lang="ru-RU" sz="2600" b="1" dirty="0" smtClean="0">
                <a:solidFill>
                  <a:schemeClr val="hlink"/>
                </a:solidFill>
              </a:rPr>
              <a:t>.</a:t>
            </a:r>
            <a:r>
              <a:rPr lang="en-US" sz="2600" b="1" u="sng" dirty="0" err="1" smtClean="0">
                <a:hlinkClick r:id="rId2"/>
              </a:rPr>
              <a:t>miroshkina</a:t>
            </a:r>
            <a:r>
              <a:rPr lang="ru-RU" sz="2600" b="1" u="sng" dirty="0" smtClean="0">
                <a:hlinkClick r:id="rId2"/>
              </a:rPr>
              <a:t>@</a:t>
            </a:r>
            <a:r>
              <a:rPr lang="en-US" sz="2600" b="1" u="sng" dirty="0" smtClean="0">
                <a:hlinkClick r:id="rId2"/>
              </a:rPr>
              <a:t>mail</a:t>
            </a:r>
            <a:r>
              <a:rPr lang="ru-RU" sz="2600" b="1" u="sng" dirty="0" smtClean="0">
                <a:hlinkClick r:id="rId2"/>
              </a:rPr>
              <a:t>.</a:t>
            </a:r>
            <a:r>
              <a:rPr lang="en-US" sz="2600" b="1" u="sng" dirty="0" err="1" smtClean="0">
                <a:hlinkClick r:id="rId2"/>
              </a:rPr>
              <a:t>ru</a:t>
            </a:r>
            <a:r>
              <a:rPr lang="ru-RU" sz="2600" b="1" u="sng" dirty="0" smtClean="0"/>
              <a:t> </a:t>
            </a:r>
          </a:p>
          <a:p>
            <a:pPr marL="361950" indent="0" eaLnBrk="1" hangingPunct="1">
              <a:buFontTx/>
              <a:buNone/>
              <a:tabLst>
                <a:tab pos="1619250" algn="l"/>
              </a:tabLst>
            </a:pPr>
            <a:r>
              <a:rPr lang="ru-RU" sz="2600" dirty="0" smtClean="0">
                <a:latin typeface="Comic Sans MS" pitchFamily="66" charset="0"/>
              </a:rPr>
              <a:t>сайт: </a:t>
            </a:r>
            <a:r>
              <a:rPr lang="en-US" sz="2600" dirty="0" smtClean="0">
                <a:solidFill>
                  <a:schemeClr val="hlink"/>
                </a:solidFill>
                <a:latin typeface="Comic Sans MS" pitchFamily="66" charset="0"/>
                <a:hlinkClick r:id="rId3"/>
              </a:rPr>
              <a:t>www</a:t>
            </a:r>
            <a:r>
              <a:rPr lang="ru-RU" sz="2600" dirty="0" smtClean="0">
                <a:solidFill>
                  <a:schemeClr val="hlink"/>
                </a:solidFill>
                <a:latin typeface="Comic Sans MS" pitchFamily="66" charset="0"/>
                <a:hlinkClick r:id="rId3"/>
              </a:rPr>
              <a:t>.</a:t>
            </a:r>
            <a:r>
              <a:rPr lang="en-US" sz="2600" dirty="0" smtClean="0">
                <a:solidFill>
                  <a:schemeClr val="hlink"/>
                </a:solidFill>
                <a:latin typeface="Comic Sans MS" pitchFamily="66" charset="0"/>
                <a:hlinkClick r:id="rId3"/>
              </a:rPr>
              <a:t>eco</a:t>
            </a:r>
            <a:r>
              <a:rPr lang="ru-RU" sz="2600" dirty="0" smtClean="0">
                <a:solidFill>
                  <a:schemeClr val="hlink"/>
                </a:solidFill>
                <a:latin typeface="Comic Sans MS" pitchFamily="66" charset="0"/>
                <a:hlinkClick r:id="rId3"/>
              </a:rPr>
              <a:t>.</a:t>
            </a:r>
            <a:r>
              <a:rPr lang="en-US" sz="2600" dirty="0" err="1" smtClean="0">
                <a:solidFill>
                  <a:schemeClr val="hlink"/>
                </a:solidFill>
                <a:latin typeface="Comic Sans MS" pitchFamily="66" charset="0"/>
                <a:hlinkClick r:id="rId3"/>
              </a:rPr>
              <a:t>nw</a:t>
            </a:r>
            <a:r>
              <a:rPr lang="ru-RU" sz="2600" dirty="0" smtClean="0">
                <a:solidFill>
                  <a:schemeClr val="hlink"/>
                </a:solidFill>
                <a:latin typeface="Comic Sans MS" pitchFamily="66" charset="0"/>
                <a:hlinkClick r:id="rId3"/>
              </a:rPr>
              <a:t>.</a:t>
            </a:r>
            <a:r>
              <a:rPr lang="en-US" sz="2600" dirty="0" err="1" smtClean="0">
                <a:solidFill>
                  <a:schemeClr val="hlink"/>
                </a:solidFill>
                <a:latin typeface="Comic Sans MS" pitchFamily="66" charset="0"/>
                <a:hlinkClick r:id="rId3"/>
              </a:rPr>
              <a:t>ru</a:t>
            </a:r>
            <a:endParaRPr lang="ru-RU" sz="2600" dirty="0" smtClean="0">
              <a:solidFill>
                <a:schemeClr val="hlink"/>
              </a:solidFill>
              <a:latin typeface="Comic Sans MS" pitchFamily="66" charset="0"/>
            </a:endParaRPr>
          </a:p>
          <a:p>
            <a:pPr marL="361950" indent="0" eaLnBrk="1" hangingPunct="1">
              <a:buFont typeface="Arial" charset="0"/>
              <a:buNone/>
              <a:tabLst>
                <a:tab pos="1619250" algn="l"/>
              </a:tabLst>
            </a:pPr>
            <a:r>
              <a:rPr lang="ru-RU" sz="2600" dirty="0" smtClean="0"/>
              <a:t>Группа: </a:t>
            </a:r>
            <a:r>
              <a:rPr lang="en-US" sz="2600" dirty="0" smtClean="0">
                <a:hlinkClick r:id="rId4"/>
              </a:rPr>
              <a:t>vk.com/</a:t>
            </a:r>
            <a:r>
              <a:rPr lang="en-US" sz="2600" dirty="0" err="1" smtClean="0">
                <a:hlinkClick r:id="rId4"/>
              </a:rPr>
              <a:t>econwru</a:t>
            </a:r>
            <a:r>
              <a:rPr lang="en-US" sz="2600" dirty="0" smtClean="0"/>
              <a:t> </a:t>
            </a:r>
            <a:endParaRPr lang="ru-RU" sz="2600" dirty="0" smtClean="0"/>
          </a:p>
          <a:p>
            <a:pPr marL="361950" indent="0" eaLnBrk="1" hangingPunct="1">
              <a:buFont typeface="Arial" charset="0"/>
              <a:buNone/>
              <a:tabLst>
                <a:tab pos="1619250" algn="l"/>
              </a:tabLst>
            </a:pPr>
            <a:r>
              <a:rPr lang="ru-RU" sz="2600" b="1" dirty="0" smtClean="0"/>
              <a:t>http://www.pnpi.spb.ru/radiazionnaya/shkolnaya-ekologicheskaya-initsiativa</a:t>
            </a:r>
            <a:endParaRPr lang="ru-RU" sz="2600" dirty="0" smtClean="0"/>
          </a:p>
          <a:p>
            <a:pPr marL="361950" indent="0" eaLnBrk="1" hangingPunct="1">
              <a:buFontTx/>
              <a:buNone/>
              <a:tabLst>
                <a:tab pos="1619250" algn="l"/>
              </a:tabLst>
            </a:pPr>
            <a:endParaRPr lang="ru-RU" sz="2800" dirty="0" smtClean="0">
              <a:solidFill>
                <a:schemeClr val="hlink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D124C1-3EBF-4BDD-8207-B6E11407353F}" type="slidenum">
              <a:rPr lang="ru-RU"/>
              <a:pPr>
                <a:defRPr/>
              </a:pPr>
              <a:t>64</a:t>
            </a:fld>
            <a:endParaRPr lang="ru-RU"/>
          </a:p>
        </p:txBody>
      </p:sp>
      <p:sp>
        <p:nvSpPr>
          <p:cNvPr id="67585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700213"/>
            <a:ext cx="8964612" cy="1800225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C00000"/>
                </a:solidFill>
                <a:latin typeface="Comic Sans MS" pitchFamily="66" charset="0"/>
              </a:rPr>
              <a:t>Спасибо за внимание!</a:t>
            </a:r>
          </a:p>
        </p:txBody>
      </p:sp>
      <p:sp>
        <p:nvSpPr>
          <p:cNvPr id="67586" name="Text Box 3"/>
          <p:cNvSpPr txBox="1">
            <a:spLocks noChangeArrowheads="1"/>
          </p:cNvSpPr>
          <p:nvPr/>
        </p:nvSpPr>
        <p:spPr bwMode="auto">
          <a:xfrm>
            <a:off x="755650" y="3571875"/>
            <a:ext cx="813752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 smtClean="0">
                <a:latin typeface="Comic Sans MS" pitchFamily="66" charset="0"/>
              </a:rPr>
              <a:t>Руководитель </a:t>
            </a:r>
            <a:r>
              <a:rPr lang="ru-RU" sz="2000" b="1" dirty="0">
                <a:latin typeface="Comic Sans MS" pitchFamily="66" charset="0"/>
              </a:rPr>
              <a:t>программы </a:t>
            </a:r>
            <a:endParaRPr lang="ru-RU" sz="2000" b="1" dirty="0" smtClean="0">
              <a:latin typeface="Comic Sans MS" pitchFamily="66" charset="0"/>
            </a:endParaRPr>
          </a:p>
          <a:p>
            <a:pPr algn="ctr"/>
            <a:r>
              <a:rPr lang="ru-RU" sz="2000" b="1" dirty="0" smtClean="0">
                <a:latin typeface="Comic Sans MS" pitchFamily="66" charset="0"/>
              </a:rPr>
              <a:t>«</a:t>
            </a:r>
            <a:r>
              <a:rPr lang="ru-RU" sz="2000" b="1" dirty="0">
                <a:latin typeface="Comic Sans MS" pitchFamily="66" charset="0"/>
              </a:rPr>
              <a:t>Школьная экологическая инициатива»  </a:t>
            </a:r>
          </a:p>
          <a:p>
            <a:pPr algn="ctr"/>
            <a:endParaRPr lang="ru-RU" sz="2000" b="1" dirty="0">
              <a:latin typeface="Comic Sans MS" pitchFamily="66" charset="0"/>
            </a:endParaRPr>
          </a:p>
          <a:p>
            <a:pPr algn="ctr"/>
            <a:r>
              <a:rPr lang="ru-RU" sz="2000" b="1" dirty="0">
                <a:latin typeface="Comic Sans MS" pitchFamily="66" charset="0"/>
              </a:rPr>
              <a:t>                                            С. М. Мирошкина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AE3DC0-EC2B-4B29-80A9-B74FA0D61E9B}" type="slidenum">
              <a:rPr lang="ru-RU"/>
              <a:pPr>
                <a:defRPr/>
              </a:pPr>
              <a:t>7</a:t>
            </a:fld>
            <a:endParaRPr lang="ru-RU"/>
          </a:p>
        </p:txBody>
      </p:sp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eaLnBrk="1" hangingPunct="1"/>
            <a:r>
              <a:rPr lang="ru-RU" sz="2000" b="1" dirty="0" smtClean="0">
                <a:solidFill>
                  <a:srgbClr val="C00000"/>
                </a:solidFill>
                <a:latin typeface="Comic Sans MS" pitchFamily="66" charset="0"/>
              </a:rPr>
              <a:t>Выставка работ победителей и лауреатов Гатчинского</a:t>
            </a:r>
            <a:br>
              <a:rPr lang="ru-RU" sz="2000" b="1" dirty="0" smtClean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Comic Sans MS" pitchFamily="66" charset="0"/>
              </a:rPr>
              <a:t> регионального художественного конкурса – 2022 (1-й этап)</a:t>
            </a:r>
            <a:endParaRPr lang="ru-RU" sz="2000" b="1" dirty="0" smtClean="0">
              <a:latin typeface="Comic Sans MS" pitchFamily="66" charset="0"/>
            </a:endParaRPr>
          </a:p>
        </p:txBody>
      </p:sp>
      <p:pic>
        <p:nvPicPr>
          <p:cNvPr id="4" name="Рисунок 3" descr="C:\Users\user\AppData\Local\Temp\pid-2548\IMG_0716---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1070992"/>
            <a:ext cx="3528392" cy="5526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user\AppData\Local\Temp\pid-4672\IMG_9794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9993" y="1070992"/>
            <a:ext cx="4176464" cy="293407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user\AppData\Local\Temp\pid-4672\IMG_9483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1" y="4005064"/>
            <a:ext cx="4104456" cy="25922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sz="2000" b="1" dirty="0">
                <a:solidFill>
                  <a:srgbClr val="C00000"/>
                </a:solidFill>
                <a:latin typeface="Comic Sans MS" pitchFamily="66" charset="0"/>
              </a:rPr>
              <a:t>Выставка работ победителей и лауреатов Гатчинского</a:t>
            </a:r>
            <a:br>
              <a:rPr lang="ru-RU" sz="2000" b="1" dirty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ru-RU" sz="2000" b="1" dirty="0">
                <a:solidFill>
                  <a:srgbClr val="C00000"/>
                </a:solidFill>
                <a:latin typeface="Comic Sans MS" pitchFamily="66" charset="0"/>
              </a:rPr>
              <a:t> регионального художественного конкурса – </a:t>
            </a:r>
            <a:r>
              <a:rPr lang="ru-RU" sz="2000" b="1" dirty="0" smtClean="0">
                <a:solidFill>
                  <a:srgbClr val="C00000"/>
                </a:solidFill>
                <a:latin typeface="Comic Sans MS" pitchFamily="66" charset="0"/>
              </a:rPr>
              <a:t>2022 </a:t>
            </a:r>
            <a:r>
              <a:rPr lang="ru-RU" sz="2000" b="1" dirty="0">
                <a:solidFill>
                  <a:srgbClr val="C00000"/>
                </a:solidFill>
                <a:latin typeface="Comic Sans MS" pitchFamily="66" charset="0"/>
              </a:rPr>
              <a:t>(1-й </a:t>
            </a:r>
            <a:r>
              <a:rPr lang="ru-RU" sz="2000" b="1" dirty="0" smtClean="0">
                <a:solidFill>
                  <a:srgbClr val="C00000"/>
                </a:solidFill>
                <a:latin typeface="Comic Sans MS" pitchFamily="66" charset="0"/>
              </a:rPr>
              <a:t>этап)</a:t>
            </a:r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53B012-D519-4A0B-B1DE-C524636AB403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pic>
        <p:nvPicPr>
          <p:cNvPr id="5" name="Рисунок 4" descr="C:\Users\user\AppData\Local\Temp\pid-2548\IMG_0718---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8" y="1052736"/>
            <a:ext cx="6552728" cy="50405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5868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sz="2000" b="1" dirty="0">
                <a:solidFill>
                  <a:srgbClr val="C00000"/>
                </a:solidFill>
                <a:latin typeface="Comic Sans MS" pitchFamily="66" charset="0"/>
              </a:rPr>
              <a:t>Выставка работ победителей и лауреатов Гатчинского</a:t>
            </a:r>
            <a:br>
              <a:rPr lang="ru-RU" sz="2000" b="1" dirty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ru-RU" sz="2000" b="1" dirty="0">
                <a:solidFill>
                  <a:srgbClr val="C00000"/>
                </a:solidFill>
                <a:latin typeface="Comic Sans MS" pitchFamily="66" charset="0"/>
              </a:rPr>
              <a:t> регионального художественного конкурса – </a:t>
            </a:r>
            <a:r>
              <a:rPr lang="ru-RU" sz="2000" b="1" dirty="0" smtClean="0">
                <a:solidFill>
                  <a:srgbClr val="C00000"/>
                </a:solidFill>
                <a:latin typeface="Comic Sans MS" pitchFamily="66" charset="0"/>
              </a:rPr>
              <a:t>2022 </a:t>
            </a:r>
            <a:r>
              <a:rPr lang="ru-RU" sz="2000" b="1" dirty="0">
                <a:solidFill>
                  <a:srgbClr val="C00000"/>
                </a:solidFill>
                <a:latin typeface="Comic Sans MS" pitchFamily="66" charset="0"/>
              </a:rPr>
              <a:t>(1-й </a:t>
            </a:r>
            <a:r>
              <a:rPr lang="ru-RU" sz="2000" b="1" dirty="0" smtClean="0">
                <a:solidFill>
                  <a:srgbClr val="C00000"/>
                </a:solidFill>
                <a:latin typeface="Comic Sans MS" pitchFamily="66" charset="0"/>
              </a:rPr>
              <a:t>этап)</a:t>
            </a:r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53B012-D519-4A0B-B1DE-C524636AB403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pic>
        <p:nvPicPr>
          <p:cNvPr id="5" name="Рисунок 4" descr="C:\Users\user\AppData\Local\Temp\pid-2548\IMG_0719---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1196752"/>
            <a:ext cx="6480720" cy="5400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81169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3392</TotalTime>
  <Words>788</Words>
  <Application>Microsoft Office PowerPoint</Application>
  <PresentationFormat>Экран (4:3)</PresentationFormat>
  <Paragraphs>242</Paragraphs>
  <Slides>64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64</vt:i4>
      </vt:variant>
    </vt:vector>
  </HeadingPairs>
  <TitlesOfParts>
    <vt:vector size="65" baseType="lpstr">
      <vt:lpstr>Тема Office</vt:lpstr>
      <vt:lpstr> ПРОГРАММА «ШКОЛЬНАЯ ЭКОЛОГИЧЕСКАЯ ИНИЦИАТИВА» ЭКОЛОГИЧЕСКИЙ ПРАЗДНИК  «ЭКОШОУ-2021»   Гатчина, Центр творчества юных  13 мая  2022 года</vt:lpstr>
      <vt:lpstr>Выставка работ победителей и лауреатов Гатчинского  регионального художественного конкурса – 2022 (1-й этап)</vt:lpstr>
      <vt:lpstr>Выставка работ победителей и лауреатов Гатчинского  регионального художественного конкурса – 2022 (1-й этап)</vt:lpstr>
      <vt:lpstr>Выставка работ победителей и лауреатов Гатчинского  регионального художественного конкурса – 2022 (1-й этап)</vt:lpstr>
      <vt:lpstr>Выставка работ победителей и лауреатов Гатчинского  регионального художественного конкурса – 2022 (1-й этап)</vt:lpstr>
      <vt:lpstr>Выставка работ победителей и лауреатов Гатчинского  регионального художественного конкурса – 2022 (1-й этап)</vt:lpstr>
      <vt:lpstr>Выставка работ победителей и лауреатов Гатчинского  регионального художественного конкурса – 2022 (1-й этап)</vt:lpstr>
      <vt:lpstr>Выставка работ победителей и лауреатов Гатчинского  регионального художественного конкурса – 2022 (1-й этап)</vt:lpstr>
      <vt:lpstr>Выставка работ победителей и лауреатов Гатчинского  регионального художественного конкурса – 2022 (1-й этап)</vt:lpstr>
      <vt:lpstr>Выставка работ победителей и лауреатов Гатчинского  регионального художественного конкурса – 2022 (1-й этап)</vt:lpstr>
      <vt:lpstr> Актовый зал Центра творчества юных</vt:lpstr>
      <vt:lpstr>Актовый зал Центра творчества юных</vt:lpstr>
      <vt:lpstr> Актовый зал Центра творчества юных</vt:lpstr>
      <vt:lpstr>Открытие праздника «ЭКОШОУ-2022» </vt:lpstr>
      <vt:lpstr> Открытие праздника «ЭКОШОУ-2022» </vt:lpstr>
      <vt:lpstr>Поздравления гостей праздника</vt:lpstr>
      <vt:lpstr>Поздравления гостей праздника</vt:lpstr>
      <vt:lpstr>Поздравления гостей праздника</vt:lpstr>
      <vt:lpstr>Поздравления гостей праздника</vt:lpstr>
      <vt:lpstr>Поздравления гостей праздника</vt:lpstr>
      <vt:lpstr>Поздравление с праздником по почте</vt:lpstr>
      <vt:lpstr> Гимназия № 2, г. Владивосток  </vt:lpstr>
      <vt:lpstr>Коллектив МБДОУ № 1</vt:lpstr>
      <vt:lpstr>МБДОУ № 9</vt:lpstr>
      <vt:lpstr>МБДОУ № 10</vt:lpstr>
      <vt:lpstr>МБДОУ № 12</vt:lpstr>
      <vt:lpstr>МБДОУ № 17</vt:lpstr>
      <vt:lpstr>МБДОУ № 18 </vt:lpstr>
      <vt:lpstr>МБДОУ № 23</vt:lpstr>
      <vt:lpstr>МБДОУ № 24 </vt:lpstr>
      <vt:lpstr> МБДОУ № 26</vt:lpstr>
      <vt:lpstr>МБДОУ № 40</vt:lpstr>
      <vt:lpstr>МБДОУ № 41</vt:lpstr>
      <vt:lpstr>МБДОУ № 43</vt:lpstr>
      <vt:lpstr>МБДОУ № 44</vt:lpstr>
      <vt:lpstr>МБДОУ № 47</vt:lpstr>
      <vt:lpstr>МБДОУ № 52</vt:lpstr>
      <vt:lpstr>Большеколпанская СОШ – детский сад </vt:lpstr>
      <vt:lpstr>Веревская СОШ-дошкольное отделение</vt:lpstr>
      <vt:lpstr>Гатчинская СОШ № 7 – детский сад </vt:lpstr>
      <vt:lpstr>Кобринская СОШ – дошкольное отделение</vt:lpstr>
      <vt:lpstr>Минская НОШ – детский сад</vt:lpstr>
      <vt:lpstr>Пудостьская СОШ</vt:lpstr>
      <vt:lpstr>Сусанинская СОШ – дошкольная группа</vt:lpstr>
      <vt:lpstr>Сусанинская СОШ</vt:lpstr>
      <vt:lpstr>Таицкий культурно-досуговый центр</vt:lpstr>
      <vt:lpstr>Пламенская СОШ</vt:lpstr>
      <vt:lpstr>Награждение</vt:lpstr>
      <vt:lpstr>Награждение</vt:lpstr>
      <vt:lpstr>Награждение</vt:lpstr>
      <vt:lpstr>Награждение</vt:lpstr>
      <vt:lpstr>Награждение</vt:lpstr>
      <vt:lpstr>Награждение</vt:lpstr>
      <vt:lpstr>Награждение</vt:lpstr>
      <vt:lpstr>Награждение</vt:lpstr>
      <vt:lpstr>Награждение</vt:lpstr>
      <vt:lpstr>Награждение</vt:lpstr>
      <vt:lpstr>Награждение</vt:lpstr>
      <vt:lpstr>Награждение</vt:lpstr>
      <vt:lpstr>Награждение</vt:lpstr>
      <vt:lpstr>Награждение</vt:lpstr>
      <vt:lpstr>Награждение</vt:lpstr>
      <vt:lpstr>Контактная информация программы   «Школьная экологическая инициатива» 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445</cp:revision>
  <cp:lastPrinted>2019-05-24T15:30:55Z</cp:lastPrinted>
  <dcterms:created xsi:type="dcterms:W3CDTF">2019-05-15T16:42:23Z</dcterms:created>
  <dcterms:modified xsi:type="dcterms:W3CDTF">2022-05-22T17:12:41Z</dcterms:modified>
</cp:coreProperties>
</file>