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61" r:id="rId3"/>
    <p:sldId id="316" r:id="rId4"/>
    <p:sldId id="262" r:id="rId5"/>
    <p:sldId id="263" r:id="rId6"/>
    <p:sldId id="264" r:id="rId7"/>
    <p:sldId id="265" r:id="rId8"/>
    <p:sldId id="266" r:id="rId9"/>
    <p:sldId id="337" r:id="rId10"/>
    <p:sldId id="339" r:id="rId11"/>
    <p:sldId id="340" r:id="rId12"/>
    <p:sldId id="344" r:id="rId13"/>
    <p:sldId id="338" r:id="rId14"/>
    <p:sldId id="347" r:id="rId15"/>
    <p:sldId id="271" r:id="rId16"/>
    <p:sldId id="313" r:id="rId17"/>
    <p:sldId id="273" r:id="rId18"/>
    <p:sldId id="348" r:id="rId19"/>
    <p:sldId id="332" r:id="rId20"/>
    <p:sldId id="333" r:id="rId21"/>
    <p:sldId id="334" r:id="rId22"/>
    <p:sldId id="335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58" r:id="rId33"/>
    <p:sldId id="360" r:id="rId34"/>
    <p:sldId id="359" r:id="rId35"/>
    <p:sldId id="326" r:id="rId36"/>
    <p:sldId id="328" r:id="rId37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4" autoAdjust="0"/>
    <p:restoredTop sz="94340" autoAdjust="0"/>
  </p:normalViewPr>
  <p:slideViewPr>
    <p:cSldViewPr>
      <p:cViewPr varScale="1">
        <p:scale>
          <a:sx n="116" d="100"/>
          <a:sy n="116" d="100"/>
        </p:scale>
        <p:origin x="1596" y="-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466" cy="500289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074" y="0"/>
            <a:ext cx="2985465" cy="500289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84D261F-F1F3-473B-9A49-A55945B384F2}" type="datetimeFigureOut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2475"/>
            <a:ext cx="5006975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330" y="4759200"/>
            <a:ext cx="5511505" cy="450905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6784"/>
            <a:ext cx="2985466" cy="5019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074" y="9516784"/>
            <a:ext cx="2985465" cy="5019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E3F24A-6E6C-4C94-BF1F-39829C022B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597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24D9-97C3-4A7D-82D2-3FB4408A8F43}" type="datetime1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A4CBF-0F0D-42A1-BA8D-2D3214617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BF25F-F5FE-4736-A825-ED4B7F336A97}" type="datetime1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D1505-5AF4-43D4-BDFB-F15DBBC1D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2B9F7-C3F7-4117-9799-55FF002610F8}" type="datetime1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2CA6B-6206-4AB0-9E1F-811124BEA0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91878-0AE4-45A5-9348-C57122C22379}" type="datetime1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3B012-D519-4A0B-B1DE-C524636AB4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BA141-CC2E-4C35-8946-67C761237082}" type="datetime1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C93BF-7F0F-4C42-A43E-564E4FE81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FA595-4A7A-4472-B5A0-DF702A71A12E}" type="datetime1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34E9B-233E-408A-B71E-0319DCB76A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C99DD-A2A9-40CA-85A8-7638F47DC55D}" type="datetime1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7E88C-C2AB-4169-B61D-4E2D19AB58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D5248-59A9-43FD-AF99-5FC2B7664AEC}" type="datetime1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D2D1F-2810-44E5-ABEB-8E5F777C42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D32A8-C9CB-4D61-9388-7E61146386EA}" type="datetime1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63E2C-4A55-4C68-B9BF-5A059CAC9A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35A6F-2A0E-4217-B7C5-92B0F15F946F}" type="datetime1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12044-6E69-45EB-A059-7A19024ED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819E6-2802-4DC8-80F4-32CC7B7E5CF0}" type="datetime1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48094-C790-40B1-B30D-D62576315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594A4C-42AE-4EC4-9532-4FC928124661}" type="datetime1">
              <a:rPr lang="ru-RU"/>
              <a:pPr>
                <a:defRPr/>
              </a:pPr>
              <a:t>05.10.2020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6BCEA7-A497-4689-8532-7E30447058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jpeg"/><Relationship Id="rId11" Type="http://schemas.openxmlformats.org/officeDocument/2006/relationships/image" Target="../media/image32.jpeg"/><Relationship Id="rId5" Type="http://schemas.openxmlformats.org/officeDocument/2006/relationships/image" Target="../media/image30.jpeg"/><Relationship Id="rId10" Type="http://schemas.openxmlformats.org/officeDocument/2006/relationships/image" Target="../media/image27.emf"/><Relationship Id="rId4" Type="http://schemas.openxmlformats.org/officeDocument/2006/relationships/image" Target="../media/image29.jpeg"/><Relationship Id="rId9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4.jpeg"/><Relationship Id="rId16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5" Type="http://schemas.openxmlformats.org/officeDocument/2006/relationships/image" Target="../media/image6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Relationship Id="rId1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18" Type="http://schemas.openxmlformats.org/officeDocument/2006/relationships/image" Target="../media/image8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84.jpeg"/><Relationship Id="rId2" Type="http://schemas.openxmlformats.org/officeDocument/2006/relationships/image" Target="../media/image69.jpe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image" Target="../media/image97.jpeg"/><Relationship Id="rId18" Type="http://schemas.openxmlformats.org/officeDocument/2006/relationships/image" Target="../media/image10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" Type="http://schemas.openxmlformats.org/officeDocument/2006/relationships/image" Target="../media/image86.jpeg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11" Type="http://schemas.openxmlformats.org/officeDocument/2006/relationships/image" Target="../media/image95.jpeg"/><Relationship Id="rId5" Type="http://schemas.openxmlformats.org/officeDocument/2006/relationships/image" Target="../media/image89.jpeg"/><Relationship Id="rId15" Type="http://schemas.openxmlformats.org/officeDocument/2006/relationships/image" Target="../media/image99.jpeg"/><Relationship Id="rId10" Type="http://schemas.openxmlformats.org/officeDocument/2006/relationships/image" Target="../media/image94.jpeg"/><Relationship Id="rId19" Type="http://schemas.openxmlformats.org/officeDocument/2006/relationships/image" Target="../media/image103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Relationship Id="rId14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.nw.ru/" TargetMode="External"/><Relationship Id="rId2" Type="http://schemas.openxmlformats.org/officeDocument/2006/relationships/hyperlink" Target="mailto:miroshkina@mail.ru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CCF4A-2D1F-48BD-9CCC-11B2500DD92C}" type="slidenum">
              <a:rPr lang="ru-RU"/>
              <a:pPr>
                <a:defRPr/>
              </a:pPr>
              <a:t>1</a:t>
            </a:fld>
            <a:endParaRPr lang="ru-RU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6632"/>
            <a:ext cx="9144000" cy="14398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ПРОГРАММА «ШКОЛЬНАЯ ЭКОЛОГИЧЕСКАЯ ИНИЦИАТИВА»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ЭКОЛОГИЧЕСКИЙ ПРАЗДНИК  </a:t>
            </a:r>
            <a:r>
              <a:rPr lang="ru-RU" sz="1600" b="1" i="1" dirty="0" smtClean="0">
                <a:solidFill>
                  <a:srgbClr val="C00000"/>
                </a:solidFill>
                <a:latin typeface="Comic Sans MS" pitchFamily="66" charset="0"/>
              </a:rPr>
              <a:t>«ЭКОШОУ-2020» </a:t>
            </a: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Гатчина, Центр творчества юных </a:t>
            </a:r>
            <a:b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Comic Sans MS" pitchFamily="66" charset="0"/>
              </a:rPr>
              <a:t>25 сентября 2020 года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" y="5354632"/>
            <a:ext cx="9144000" cy="73866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 eaLnBrk="0" hangingPunct="0">
              <a:defRPr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>
                <a:cs typeface="+mn-cs"/>
              </a:rPr>
              <a:t>Тема праздника</a:t>
            </a:r>
            <a:r>
              <a:rPr lang="ru-RU" dirty="0">
                <a:cs typeface="+mn-cs"/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cs typeface="+mn-cs"/>
              </a:rPr>
              <a:t> </a:t>
            </a:r>
            <a:r>
              <a:rPr lang="ru-RU" sz="2400" i="1" cap="all" dirty="0" smtClean="0">
                <a:cs typeface="+mn-cs"/>
              </a:rPr>
              <a:t>«</a:t>
            </a:r>
            <a:r>
              <a:rPr lang="ru-RU" sz="2400" i="1" dirty="0" smtClean="0"/>
              <a:t>Нашу </a:t>
            </a:r>
            <a:r>
              <a:rPr lang="ru-RU" sz="2400" i="1" dirty="0"/>
              <a:t>землю защитим – все живое </a:t>
            </a:r>
            <a:r>
              <a:rPr lang="ru-RU" sz="2400" i="1" dirty="0" smtClean="0"/>
              <a:t>сохраним!»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 flipV="1">
            <a:off x="539552" y="3473449"/>
            <a:ext cx="74884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Comic Sans MS" pitchFamily="66" charset="0"/>
              </a:rPr>
              <a:t>Я</a:t>
            </a:r>
            <a:r>
              <a:rPr lang="ru-RU" sz="2400" b="1" dirty="0">
                <a:solidFill>
                  <a:schemeClr val="tx2"/>
                </a:solidFill>
                <a:latin typeface="Comic Sans MS" pitchFamily="66" charset="0"/>
              </a:rPr>
              <a:t>, ТВОРЧЕСТВО, ДЕТИ</a:t>
            </a:r>
          </a:p>
        </p:txBody>
      </p:sp>
      <p:pic>
        <p:nvPicPr>
          <p:cNvPr id="14340" name="Picture 5" descr="Логоти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994" y="1977752"/>
            <a:ext cx="568801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2F121E-D70C-40A9-9069-8D509107FD0A}" type="slidenum">
              <a:rPr lang="ru-RU"/>
              <a:pPr>
                <a:defRPr/>
              </a:pPr>
              <a:t>10</a:t>
            </a:fld>
            <a:endParaRPr lang="ru-RU"/>
          </a:p>
        </p:txBody>
      </p:sp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</a:rPr>
              <a:t>Актовый зал Центра творчества юных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38" y="1268760"/>
            <a:ext cx="674552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2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2F121E-D70C-40A9-9069-8D509107FD0A}" type="slidenum">
              <a:rPr lang="ru-RU"/>
              <a:pPr>
                <a:defRPr/>
              </a:pPr>
              <a:t>11</a:t>
            </a:fld>
            <a:endParaRPr lang="ru-RU"/>
          </a:p>
        </p:txBody>
      </p:sp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706437"/>
          </a:xfrm>
        </p:spPr>
        <p:txBody>
          <a:bodyPr/>
          <a:lstStyle/>
          <a:p>
            <a:pPr eaLnBrk="1" hangingPunct="1"/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</a:rPr>
              <a:t>Актовый зал Центра творчества юных</a:t>
            </a:r>
          </a:p>
        </p:txBody>
      </p:sp>
      <p:pic>
        <p:nvPicPr>
          <p:cNvPr id="2" name="Picture 3" descr="D:\2020 РАБОЧИЕ ФАЙЛЫ\ЭКОШОУ -2020\ФОТО ПРАЗДНИКА\АКТОВЫЙ ЗАЛ\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1"/>
            <a:ext cx="5972219" cy="391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2020 РАБОЧИЕ ФАЙЛЫ\ЭКОШОУ -2020\ФОТО ПРАЗДНИКА\АКТОВЫЙ ЗАЛ\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0"/>
            <a:ext cx="2900462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58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9144000" cy="1642194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Актовый зал Центра творчества юных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3074" name="Picture 2" descr="D:\2020 РАБОЧИЕ ФАЙЛЫ\ЭКОШОУ -2020\ФОТО ПРАЗДНИКА\АКТОВЫЙ ЗАЛ\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73" y="1391840"/>
            <a:ext cx="7585855" cy="45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86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642194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Актовый зал Центра творчества юных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1026" name="Picture 2" descr="D:\2020 РАБОЧИЕ ФАЙЛЫ\ЭКОШОУ -2020\ФОТО ПРАЗДНИКА\АКТОВЫЙ ЗАЛ\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980728"/>
            <a:ext cx="7559824" cy="503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3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4082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2"/>
                </a:solidFill>
                <a:latin typeface="Comic Sans MS" pitchFamily="66" charset="0"/>
              </a:rPr>
              <a:t>Ведущие ЭКОШОУ-2020</a:t>
            </a:r>
            <a:endParaRPr lang="ru-RU" sz="24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85720" y="5334307"/>
            <a:ext cx="8429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 smtClean="0">
                <a:latin typeface="Comic Sans MS" pitchFamily="66" charset="0"/>
              </a:rPr>
              <a:t>Светлолобова</a:t>
            </a:r>
            <a:r>
              <a:rPr lang="ru-RU" sz="1600" b="1" dirty="0" smtClean="0">
                <a:latin typeface="Comic Sans MS" pitchFamily="66" charset="0"/>
              </a:rPr>
              <a:t> Диана,             </a:t>
            </a:r>
            <a:r>
              <a:rPr lang="ru-RU" sz="1600" b="1" dirty="0" err="1" smtClean="0">
                <a:latin typeface="Comic Sans MS" pitchFamily="66" charset="0"/>
              </a:rPr>
              <a:t>Цымбалов</a:t>
            </a:r>
            <a:r>
              <a:rPr lang="ru-RU" sz="1600" b="1" dirty="0" smtClean="0">
                <a:latin typeface="Comic Sans MS" pitchFamily="66" charset="0"/>
              </a:rPr>
              <a:t> Илья,</a:t>
            </a:r>
          </a:p>
          <a:p>
            <a:r>
              <a:rPr lang="ru-RU" sz="1600" b="1" dirty="0" smtClean="0">
                <a:latin typeface="Comic Sans MS" pitchFamily="66" charset="0"/>
              </a:rPr>
              <a:t>                  режиссёр  праздника            ведущий </a:t>
            </a:r>
            <a:r>
              <a:rPr lang="ru-RU" sz="1600" b="1" dirty="0">
                <a:latin typeface="Comic Sans MS" pitchFamily="66" charset="0"/>
              </a:rPr>
              <a:t>праздника</a:t>
            </a:r>
            <a:r>
              <a:rPr lang="ru-RU" sz="1600" dirty="0">
                <a:latin typeface="Comic Sans MS" pitchFamily="66" charset="0"/>
              </a:rPr>
              <a:t> </a:t>
            </a:r>
            <a:endParaRPr lang="ru-RU" sz="1600" b="1" dirty="0" smtClean="0">
              <a:latin typeface="Comic Sans MS" pitchFamily="66" charset="0"/>
            </a:endParaRPr>
          </a:p>
          <a:p>
            <a:pPr algn="ctr"/>
            <a:endParaRPr lang="ru-RU" sz="1600" dirty="0">
              <a:latin typeface="Comic Sans MS" pitchFamily="66" charset="0"/>
            </a:endParaRPr>
          </a:p>
        </p:txBody>
      </p:sp>
      <p:pic>
        <p:nvPicPr>
          <p:cNvPr id="11" name="Рисунок 10" descr="C:\Users\user\AppData\Local\Temp\ведущие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436" y="1159187"/>
            <a:ext cx="5811128" cy="38539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107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7F803-3BDF-4C12-9F55-3764EC3B4205}" type="slidenum">
              <a:rPr lang="ru-RU"/>
              <a:pPr>
                <a:defRPr/>
              </a:pPr>
              <a:t>15</a:t>
            </a:fld>
            <a:endParaRPr lang="ru-RU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4150" y="285750"/>
            <a:ext cx="8851900" cy="457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Открытие праздника «ЭКОШОУ-2020»</a:t>
            </a:r>
            <a:b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ru-RU" sz="2400" b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25607" name="Rectangle 13"/>
          <p:cNvSpPr>
            <a:spLocks noChangeArrowheads="1"/>
          </p:cNvSpPr>
          <p:nvPr/>
        </p:nvSpPr>
        <p:spPr bwMode="auto">
          <a:xfrm>
            <a:off x="0" y="-1895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8" name="Rectangle 14"/>
          <p:cNvSpPr>
            <a:spLocks noChangeArrowheads="1"/>
          </p:cNvSpPr>
          <p:nvPr/>
        </p:nvSpPr>
        <p:spPr bwMode="auto">
          <a:xfrm>
            <a:off x="0" y="23098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09" name="Rectangle 15"/>
          <p:cNvSpPr>
            <a:spLocks noChangeArrowheads="1"/>
          </p:cNvSpPr>
          <p:nvPr/>
        </p:nvSpPr>
        <p:spPr bwMode="auto">
          <a:xfrm>
            <a:off x="4449763" y="3933825"/>
            <a:ext cx="244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5610" name="Rectangle 16"/>
          <p:cNvSpPr>
            <a:spLocks noChangeArrowheads="1"/>
          </p:cNvSpPr>
          <p:nvPr/>
        </p:nvSpPr>
        <p:spPr bwMode="auto">
          <a:xfrm>
            <a:off x="4449763" y="6327775"/>
            <a:ext cx="244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5611" name="Rectangle 17"/>
          <p:cNvSpPr>
            <a:spLocks noChangeArrowheads="1"/>
          </p:cNvSpPr>
          <p:nvPr/>
        </p:nvSpPr>
        <p:spPr bwMode="auto">
          <a:xfrm>
            <a:off x="4419600" y="8378825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25612" name="Rectangle 18"/>
          <p:cNvSpPr>
            <a:spLocks noChangeArrowheads="1"/>
          </p:cNvSpPr>
          <p:nvPr/>
        </p:nvSpPr>
        <p:spPr bwMode="auto">
          <a:xfrm>
            <a:off x="0" y="10458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614" name="Rectangle 26"/>
          <p:cNvSpPr>
            <a:spLocks noChangeArrowheads="1"/>
          </p:cNvSpPr>
          <p:nvPr/>
        </p:nvSpPr>
        <p:spPr bwMode="auto">
          <a:xfrm>
            <a:off x="0" y="-3286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5615" name="Rectangle 27"/>
          <p:cNvSpPr>
            <a:spLocks noChangeArrowheads="1"/>
          </p:cNvSpPr>
          <p:nvPr/>
        </p:nvSpPr>
        <p:spPr bwMode="auto">
          <a:xfrm>
            <a:off x="0" y="742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5616" name="Rectangle 28"/>
          <p:cNvSpPr>
            <a:spLocks noChangeArrowheads="1"/>
          </p:cNvSpPr>
          <p:nvPr/>
        </p:nvSpPr>
        <p:spPr bwMode="auto">
          <a:xfrm>
            <a:off x="755650" y="5157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5617" name="Text Box 30"/>
          <p:cNvSpPr txBox="1">
            <a:spLocks noChangeArrowheads="1"/>
          </p:cNvSpPr>
          <p:nvPr/>
        </p:nvSpPr>
        <p:spPr bwMode="auto">
          <a:xfrm>
            <a:off x="1258888" y="5373688"/>
            <a:ext cx="316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 </a:t>
            </a:r>
          </a:p>
        </p:txBody>
      </p:sp>
      <p:sp>
        <p:nvSpPr>
          <p:cNvPr id="25618" name="Text Box 31"/>
          <p:cNvSpPr txBox="1">
            <a:spLocks noChangeArrowheads="1"/>
          </p:cNvSpPr>
          <p:nvPr/>
        </p:nvSpPr>
        <p:spPr bwMode="auto">
          <a:xfrm>
            <a:off x="5759450" y="5373688"/>
            <a:ext cx="338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latin typeface="Comic Sans MS" pitchFamily="66" charset="0"/>
            </a:endParaRPr>
          </a:p>
        </p:txBody>
      </p:sp>
      <p:sp>
        <p:nvSpPr>
          <p:cNvPr id="25619" name="Text Box 23"/>
          <p:cNvSpPr txBox="1">
            <a:spLocks noChangeArrowheads="1"/>
          </p:cNvSpPr>
          <p:nvPr/>
        </p:nvSpPr>
        <p:spPr bwMode="auto">
          <a:xfrm flipV="1">
            <a:off x="642910" y="5517232"/>
            <a:ext cx="7637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>
                <a:latin typeface="Comic Sans MS" pitchFamily="66" charset="0"/>
              </a:rPr>
              <a:t>              </a:t>
            </a:r>
          </a:p>
        </p:txBody>
      </p:sp>
      <p:pic>
        <p:nvPicPr>
          <p:cNvPr id="19" name="Рисунок 18" descr="D:\2020 РАБОЧИЕ ФАЙЛЫ\ЭКОШОУ -2020\ФОТО ПРАЗДНИКА\ПОЗДРАВЛЕНИЯ\ОТКРЫТИЕ КОНФЕРЕНЦИИ\01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1000108"/>
            <a:ext cx="6432297" cy="43898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29383" y="5643579"/>
            <a:ext cx="6840760" cy="1214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itchFamily="66" charset="0"/>
              </a:rPr>
              <a:t>С. М. </a:t>
            </a:r>
            <a:r>
              <a:rPr lang="ru-RU" b="1" dirty="0" err="1" smtClean="0">
                <a:latin typeface="Comic Sans MS" pitchFamily="66" charset="0"/>
              </a:rPr>
              <a:t>Мирошкина</a:t>
            </a:r>
            <a:endParaRPr lang="ru-RU" dirty="0">
              <a:latin typeface="Comic Sans MS" pitchFamily="66" charset="0"/>
            </a:endParaRPr>
          </a:p>
          <a:p>
            <a:pPr algn="ctr"/>
            <a:r>
              <a:rPr lang="ru-RU" dirty="0">
                <a:latin typeface="Comic Sans MS" pitchFamily="66" charset="0"/>
              </a:rPr>
              <a:t>Руководитель программы</a:t>
            </a:r>
          </a:p>
          <a:p>
            <a:pPr algn="ctr"/>
            <a:r>
              <a:rPr lang="ru-RU" dirty="0">
                <a:latin typeface="Comic Sans MS" pitchFamily="66" charset="0"/>
              </a:rPr>
              <a:t>«Школьная экологическая инициатива»</a:t>
            </a:r>
          </a:p>
          <a:p>
            <a:r>
              <a:rPr lang="ru-RU" dirty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67515-6301-4365-9549-F266E05787AB}" type="slidenum">
              <a:rPr lang="ru-RU"/>
              <a:pPr>
                <a:defRPr/>
              </a:pPr>
              <a:t>16</a:t>
            </a:fld>
            <a:endParaRPr lang="ru-RU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8604"/>
            <a:ext cx="9144000" cy="385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Поздравление от депутата Госдумы РФ А. Н. </a:t>
            </a:r>
            <a:r>
              <a:rPr lang="ru-RU" sz="2400" b="1" dirty="0" err="1" smtClean="0">
                <a:solidFill>
                  <a:srgbClr val="C00000"/>
                </a:solidFill>
                <a:latin typeface="Comic Sans MS" pitchFamily="66" charset="0"/>
              </a:rPr>
              <a:t>Грешневикова</a:t>
            </a:r>
            <a:r>
              <a:rPr lang="ru-RU" sz="2700" b="1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2700" b="1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ru-RU" sz="2700" b="1" dirty="0" smtClean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6626" name="Picture 11" descr="IMG_078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705475"/>
            <a:ext cx="28575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10" descr="IMG_07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790950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12"/>
          <p:cNvSpPr>
            <a:spLocks noChangeArrowheads="1"/>
          </p:cNvSpPr>
          <p:nvPr/>
        </p:nvSpPr>
        <p:spPr bwMode="auto">
          <a:xfrm>
            <a:off x="0" y="-6284913"/>
            <a:ext cx="59070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400">
                <a:latin typeface="Calibri" pitchFamily="34" charset="0"/>
                <a:cs typeface="Times New Roman" pitchFamily="18" charset="0"/>
              </a:rPr>
              <a:t>ВЕДУЩИЕ ЭКОЛОГИЧЕСКОГО ПРАЗДНИКА «ЭКОШОУ-2011»</a:t>
            </a:r>
            <a:endParaRPr lang="ru-RU" sz="900"/>
          </a:p>
          <a:p>
            <a:pPr eaLnBrk="0" hangingPunct="0"/>
            <a:endParaRPr lang="ru-RU"/>
          </a:p>
        </p:txBody>
      </p:sp>
      <p:sp>
        <p:nvSpPr>
          <p:cNvPr id="26631" name="Rectangle 13"/>
          <p:cNvSpPr>
            <a:spLocks noChangeArrowheads="1"/>
          </p:cNvSpPr>
          <p:nvPr/>
        </p:nvSpPr>
        <p:spPr bwMode="auto">
          <a:xfrm>
            <a:off x="0" y="-1895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6632" name="Rectangle 14"/>
          <p:cNvSpPr>
            <a:spLocks noChangeArrowheads="1"/>
          </p:cNvSpPr>
          <p:nvPr/>
        </p:nvSpPr>
        <p:spPr bwMode="auto">
          <a:xfrm>
            <a:off x="0" y="23098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6633" name="Rectangle 15"/>
          <p:cNvSpPr>
            <a:spLocks noChangeArrowheads="1"/>
          </p:cNvSpPr>
          <p:nvPr/>
        </p:nvSpPr>
        <p:spPr bwMode="auto">
          <a:xfrm>
            <a:off x="4449763" y="3933825"/>
            <a:ext cx="244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6634" name="Rectangle 16"/>
          <p:cNvSpPr>
            <a:spLocks noChangeArrowheads="1"/>
          </p:cNvSpPr>
          <p:nvPr/>
        </p:nvSpPr>
        <p:spPr bwMode="auto">
          <a:xfrm>
            <a:off x="4449763" y="6327775"/>
            <a:ext cx="244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6635" name="Rectangle 17"/>
          <p:cNvSpPr>
            <a:spLocks noChangeArrowheads="1"/>
          </p:cNvSpPr>
          <p:nvPr/>
        </p:nvSpPr>
        <p:spPr bwMode="auto">
          <a:xfrm>
            <a:off x="4419600" y="8378825"/>
            <a:ext cx="304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1600">
                <a:latin typeface="Calibri" pitchFamily="34" charset="0"/>
                <a:cs typeface="Times New Roman" pitchFamily="18" charset="0"/>
              </a:rPr>
              <a:t>  </a:t>
            </a:r>
            <a:endParaRPr lang="ru-RU"/>
          </a:p>
        </p:txBody>
      </p:sp>
      <p:sp>
        <p:nvSpPr>
          <p:cNvPr id="26636" name="Rectangle 18"/>
          <p:cNvSpPr>
            <a:spLocks noChangeArrowheads="1"/>
          </p:cNvSpPr>
          <p:nvPr/>
        </p:nvSpPr>
        <p:spPr bwMode="auto">
          <a:xfrm>
            <a:off x="0" y="10458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6638" name="Rectangle 26"/>
          <p:cNvSpPr>
            <a:spLocks noChangeArrowheads="1"/>
          </p:cNvSpPr>
          <p:nvPr/>
        </p:nvSpPr>
        <p:spPr bwMode="auto">
          <a:xfrm>
            <a:off x="0" y="-3286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6639" name="Rectangle 27"/>
          <p:cNvSpPr>
            <a:spLocks noChangeArrowheads="1"/>
          </p:cNvSpPr>
          <p:nvPr/>
        </p:nvSpPr>
        <p:spPr bwMode="auto">
          <a:xfrm>
            <a:off x="0" y="742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6640" name="Rectangle 28"/>
          <p:cNvSpPr>
            <a:spLocks noChangeArrowheads="1"/>
          </p:cNvSpPr>
          <p:nvPr/>
        </p:nvSpPr>
        <p:spPr bwMode="auto">
          <a:xfrm>
            <a:off x="755650" y="51577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ru-RU">
              <a:latin typeface="Calibri" pitchFamily="34" charset="0"/>
            </a:endParaRPr>
          </a:p>
        </p:txBody>
      </p:sp>
      <p:sp>
        <p:nvSpPr>
          <p:cNvPr id="26641" name="Text Box 30"/>
          <p:cNvSpPr txBox="1">
            <a:spLocks noChangeArrowheads="1"/>
          </p:cNvSpPr>
          <p:nvPr/>
        </p:nvSpPr>
        <p:spPr bwMode="auto">
          <a:xfrm>
            <a:off x="1258888" y="5373688"/>
            <a:ext cx="316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/>
              <a:t> </a:t>
            </a:r>
          </a:p>
        </p:txBody>
      </p:sp>
      <p:sp>
        <p:nvSpPr>
          <p:cNvPr id="26642" name="Text Box 31"/>
          <p:cNvSpPr txBox="1">
            <a:spLocks noChangeArrowheads="1"/>
          </p:cNvSpPr>
          <p:nvPr/>
        </p:nvSpPr>
        <p:spPr bwMode="auto">
          <a:xfrm>
            <a:off x="5759450" y="5373688"/>
            <a:ext cx="338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>
              <a:latin typeface="Comic Sans MS" pitchFamily="66" charset="0"/>
            </a:endParaRPr>
          </a:p>
        </p:txBody>
      </p:sp>
      <p:sp>
        <p:nvSpPr>
          <p:cNvPr id="26643" name="Text Box 23"/>
          <p:cNvSpPr txBox="1">
            <a:spLocks noChangeArrowheads="1"/>
          </p:cNvSpPr>
          <p:nvPr/>
        </p:nvSpPr>
        <p:spPr bwMode="auto">
          <a:xfrm>
            <a:off x="606425" y="5786438"/>
            <a:ext cx="76374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omic Sans MS" pitchFamily="66" charset="0"/>
              </a:rPr>
              <a:t>              </a:t>
            </a:r>
          </a:p>
        </p:txBody>
      </p:sp>
      <p:pic>
        <p:nvPicPr>
          <p:cNvPr id="3074" name="Picture 2" descr="D:\2020 РАБОЧИЕ ФАЙЛЫ\2020 АЛЬБОМ МОЛОДЫЕ ТАЛАНТЫ\ПОЗДРАВЛЕНИЯ\ГОСДУМА РФ Грншневяков\ГРНШНЕВЯК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785794"/>
            <a:ext cx="4320480" cy="59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9D7D40-9AA5-479A-B149-6C5ACDB9BF9F}" type="slidenum">
              <a:rPr lang="ru-RU"/>
              <a:pPr>
                <a:defRPr/>
              </a:pPr>
              <a:t>17</a:t>
            </a:fld>
            <a:endParaRPr lang="ru-RU"/>
          </a:p>
        </p:txBody>
      </p:sp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8964613" cy="504056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Поздравления гостей праздника</a:t>
            </a: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2700338" y="10144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4441825" y="3240088"/>
            <a:ext cx="260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2000">
                <a:latin typeface="Calibri" pitchFamily="34" charset="0"/>
                <a:cs typeface="Times New Roman" pitchFamily="18" charset="0"/>
              </a:rPr>
              <a:t> </a:t>
            </a:r>
            <a:endParaRPr lang="ru-RU"/>
          </a:p>
        </p:txBody>
      </p:sp>
      <p:sp>
        <p:nvSpPr>
          <p:cNvPr id="28677" name="Text Box 7"/>
          <p:cNvSpPr txBox="1">
            <a:spLocks noChangeArrowheads="1"/>
          </p:cNvSpPr>
          <p:nvPr/>
        </p:nvSpPr>
        <p:spPr bwMode="auto">
          <a:xfrm>
            <a:off x="2555875" y="6453188"/>
            <a:ext cx="6588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Comic Sans MS" pitchFamily="66" charset="0"/>
              </a:rPr>
              <a:t>        </a:t>
            </a:r>
          </a:p>
        </p:txBody>
      </p:sp>
      <p:sp>
        <p:nvSpPr>
          <p:cNvPr id="28678" name="Rectangle 11"/>
          <p:cNvSpPr>
            <a:spLocks noChangeArrowheads="1"/>
          </p:cNvSpPr>
          <p:nvPr/>
        </p:nvSpPr>
        <p:spPr bwMode="auto">
          <a:xfrm>
            <a:off x="935038" y="3246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5122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30" y="967328"/>
            <a:ext cx="4747010" cy="315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416" y="967452"/>
            <a:ext cx="4104456" cy="526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3458" y="4365104"/>
            <a:ext cx="4097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itchFamily="66" charset="0"/>
              </a:rPr>
              <a:t>Р. Н. Ковалева</a:t>
            </a:r>
            <a:r>
              <a:rPr lang="ru-RU" sz="1400" dirty="0" smtClean="0">
                <a:latin typeface="Comic Sans MS" pitchFamily="66" charset="0"/>
              </a:rPr>
              <a:t>,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помощник </a:t>
            </a:r>
            <a:r>
              <a:rPr lang="ru-RU" sz="1400" dirty="0">
                <a:latin typeface="Comic Sans MS" pitchFamily="66" charset="0"/>
              </a:rPr>
              <a:t>депутата </a:t>
            </a:r>
            <a:endParaRPr lang="ru-RU" sz="1400" dirty="0" smtClean="0">
              <a:latin typeface="Comic Sans MS" pitchFamily="66" charset="0"/>
            </a:endParaRPr>
          </a:p>
          <a:p>
            <a:pPr algn="ctr"/>
            <a:r>
              <a:rPr lang="ru-RU" sz="1400" dirty="0" smtClean="0">
                <a:latin typeface="Comic Sans MS" pitchFamily="66" charset="0"/>
              </a:rPr>
              <a:t>ЗС ЛО зачитывает поздравления </a:t>
            </a:r>
            <a:br>
              <a:rPr lang="ru-RU" sz="1400" dirty="0" smtClean="0">
                <a:latin typeface="Comic Sans MS" pitchFamily="66" charset="0"/>
              </a:rPr>
            </a:br>
            <a:r>
              <a:rPr lang="ru-RU" sz="1400" dirty="0" smtClean="0">
                <a:latin typeface="Comic Sans MS" pitchFamily="66" charset="0"/>
              </a:rPr>
              <a:t>от председателя и депутатов ЗС ЛО</a:t>
            </a:r>
            <a:endParaRPr lang="ru-RU" sz="1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036496" cy="490066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Поздравление гостей праздника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5" name="Рисунок 4" descr="D:\2020 РАБОЧИЕ ФАЙЛЫ\ЭКОШОУ -2020\ФОТО ПРАЗДНИКА\23176320---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73632"/>
            <a:ext cx="3937438" cy="291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73632"/>
            <a:ext cx="4324205" cy="2916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9" y="4705980"/>
            <a:ext cx="3937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itchFamily="66" charset="0"/>
              </a:rPr>
              <a:t>Т. Ф. Материков,                </a:t>
            </a:r>
            <a:endParaRPr lang="ru-RU" sz="1400" dirty="0">
              <a:latin typeface="Comic Sans MS" pitchFamily="66" charset="0"/>
            </a:endParaRPr>
          </a:p>
          <a:p>
            <a:pPr algn="ctr"/>
            <a:r>
              <a:rPr lang="ru-RU" sz="1400" b="1" dirty="0">
                <a:latin typeface="Comic Sans MS" pitchFamily="66" charset="0"/>
              </a:rPr>
              <a:t>з</a:t>
            </a:r>
            <a:r>
              <a:rPr lang="ru-RU" sz="1400" b="1" dirty="0" smtClean="0">
                <a:latin typeface="Comic Sans MS" pitchFamily="66" charset="0"/>
              </a:rPr>
              <a:t>ам</a:t>
            </a:r>
            <a:r>
              <a:rPr lang="ru-RU" sz="1400" b="1" dirty="0">
                <a:latin typeface="Comic Sans MS" pitchFamily="66" charset="0"/>
              </a:rPr>
              <a:t>. главы администрации </a:t>
            </a:r>
            <a:r>
              <a:rPr lang="ru-RU" sz="1400" b="1" dirty="0" smtClean="0">
                <a:latin typeface="Comic Sans MS" pitchFamily="66" charset="0"/>
              </a:rPr>
              <a:t>ГМР</a:t>
            </a:r>
            <a:endParaRPr lang="ru-RU" sz="14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1665" y="4669820"/>
            <a:ext cx="4322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itchFamily="66" charset="0"/>
              </a:rPr>
              <a:t>С. И. Воробьев, </a:t>
            </a:r>
            <a:r>
              <a:rPr lang="ru-RU" sz="1400" b="1" dirty="0">
                <a:latin typeface="Comic Sans MS" pitchFamily="66" charset="0"/>
              </a:rPr>
              <a:t>ученый секретарь</a:t>
            </a:r>
            <a:endParaRPr lang="ru-RU" sz="1400" dirty="0">
              <a:latin typeface="Comic Sans MS" pitchFamily="66" charset="0"/>
            </a:endParaRPr>
          </a:p>
          <a:p>
            <a:pPr algn="ctr"/>
            <a:r>
              <a:rPr lang="ru-RU" sz="1400" b="1" dirty="0" smtClean="0">
                <a:latin typeface="Comic Sans MS" pitchFamily="66" charset="0"/>
              </a:rPr>
              <a:t>НИЦ </a:t>
            </a:r>
            <a:r>
              <a:rPr lang="ru-RU" sz="1400" b="1" dirty="0">
                <a:latin typeface="Comic Sans MS" pitchFamily="66" charset="0"/>
              </a:rPr>
              <a:t>«Курчатовский институт» -ПИЯФ </a:t>
            </a:r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17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Поздравления гостей 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праздника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5" name="Рисунок 4" descr="D:\2020 РАБОЧИЕ ФАЙЛЫ\ЭКОШОУ -2020\ФОТО ПРАЗДНИКА\ПОЗДРАВЛЕНИЯ\02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4" y="1052736"/>
            <a:ext cx="3534804" cy="28178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73100" y="4057908"/>
            <a:ext cx="8431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Comic Sans MS" pitchFamily="66" charset="0"/>
              </a:rPr>
              <a:t>Д. В. Кулагин</a:t>
            </a:r>
            <a:r>
              <a:rPr lang="ru-RU" sz="1400" dirty="0" smtClean="0">
                <a:latin typeface="Comic Sans MS" pitchFamily="66" charset="0"/>
              </a:rPr>
              <a:t>,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dirty="0" smtClean="0">
                <a:latin typeface="Comic Sans MS" pitchFamily="66" charset="0"/>
              </a:rPr>
              <a:t>член Общественной  палаты ЛО</a:t>
            </a:r>
          </a:p>
          <a:p>
            <a:pPr algn="ctr"/>
            <a:r>
              <a:rPr lang="ru-RU" sz="1400" dirty="0" smtClean="0">
                <a:latin typeface="Comic Sans MS" pitchFamily="66" charset="0"/>
              </a:rPr>
              <a:t>вручает почетные грамоты </a:t>
            </a:r>
            <a:r>
              <a:rPr lang="ru-RU" sz="1400" dirty="0">
                <a:latin typeface="Comic Sans MS" pitchFamily="66" charset="0"/>
              </a:rPr>
              <a:t>дирекции </a:t>
            </a:r>
            <a:r>
              <a:rPr lang="ru-RU" sz="1400" dirty="0" smtClean="0">
                <a:latin typeface="Comic Sans MS" pitchFamily="66" charset="0"/>
              </a:rPr>
              <a:t>и благодарственные письма сотрудникам ПИЯФ</a:t>
            </a:r>
            <a:endParaRPr lang="ru-RU" sz="1400" dirty="0">
              <a:latin typeface="Comic Sans MS" pitchFamily="66" charset="0"/>
            </a:endParaRPr>
          </a:p>
        </p:txBody>
      </p:sp>
      <p:pic>
        <p:nvPicPr>
          <p:cNvPr id="1027" name="Picture 3" descr="D:\2020 РАБОЧИЕ ФАЙЛЫ\2020 ПОЗДРАВЛЕНИЯ ОП ЛО\Мирошкино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5061275"/>
            <a:ext cx="1167086" cy="160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2020 РАБОЧИЕ ФАЙЛЫ\2020 ПОЗДРАВЛЕНИЯ ОП ЛО\Доманскому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794" y="5029290"/>
            <a:ext cx="1167085" cy="160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2020 РАБОЧИЕ ФАЙЛЫ\2020 ОБЩЕСТВЕННАЯ ПАЛАТА\ПОТАПОВ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08" y="5010472"/>
            <a:ext cx="1209445" cy="166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809503"/>
              </p:ext>
            </p:extLst>
          </p:nvPr>
        </p:nvGraphicFramePr>
        <p:xfrm>
          <a:off x="6732240" y="980728"/>
          <a:ext cx="2009514" cy="2600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Acrobat Document" r:id="rId7" imgW="7779960" imgH="10051560" progId="AcroExch.Document.7">
                  <p:embed/>
                </p:oleObj>
              </mc:Choice>
              <mc:Fallback>
                <p:oleObj name="Acrobat Document" r:id="rId7" imgW="7779960" imgH="10051560" progId="AcroExch.Document.7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980728"/>
                        <a:ext cx="2009514" cy="26004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0540363"/>
              </p:ext>
            </p:extLst>
          </p:nvPr>
        </p:nvGraphicFramePr>
        <p:xfrm>
          <a:off x="4339178" y="1052736"/>
          <a:ext cx="1944216" cy="2515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Acrobat Document" r:id="rId9" imgW="7779960" imgH="10051560" progId="AcroExch.Document.7">
                  <p:embed/>
                </p:oleObj>
              </mc:Choice>
              <mc:Fallback>
                <p:oleObj name="Acrobat Document" r:id="rId9" imgW="7779960" imgH="10051560" progId="AcroExch.Document.7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9178" y="1052736"/>
                        <a:ext cx="1944216" cy="25159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8" name="Picture 2" descr="D:\2020 РАБОЧИЕ ФАЙЛЫ\2020 ПОЗДРАВЛЕНИЯ ОП ЛО\Родионову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5029291"/>
            <a:ext cx="1167134" cy="160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30" y="5029290"/>
            <a:ext cx="1092170" cy="154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3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1E41A-949A-444A-AA7F-B7B8EA40BBFB}" type="slidenum">
              <a:rPr lang="ru-RU"/>
              <a:pPr>
                <a:defRPr/>
              </a:pPr>
              <a:t>2</a:t>
            </a:fld>
            <a:endParaRPr lang="ru-RU"/>
          </a:p>
        </p:txBody>
      </p:sp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2020 (1-й этап)</a:t>
            </a:r>
          </a:p>
        </p:txBody>
      </p:sp>
      <p:pic>
        <p:nvPicPr>
          <p:cNvPr id="1026" name="Рисунок 18" descr="C:\Users\user\AppData\Local\Temp\21270464---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98" y="1124744"/>
            <a:ext cx="790522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Поздравления гостей </a:t>
            </a:r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праздника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5" name="Рисунок 4" descr="D:\2020 РАБОЧИЕ ФАЙЛЫ\ЭКОШОУ -2020\ФОТО ПРАЗДНИКА\ПОЗДРАВЛЕНИЯ\0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340768"/>
            <a:ext cx="2865120" cy="19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2020 РАБОЧИЕ ФАЙЛЫ\ЭКОШОУ -2020\ФОТО ПРАЗДНИКА\23357568---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85860"/>
            <a:ext cx="2854100" cy="198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2020 РАБОЧИЕ ФАЙЛЫ\ЭКОШОУ -2020\ФОТО ПРАЗДНИКА\ПОЗДРАВЛЕНИЯ\0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4143380"/>
            <a:ext cx="2621280" cy="199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071538" y="3429000"/>
            <a:ext cx="6858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Д. А. Кулагин, Г. В. </a:t>
            </a:r>
            <a:r>
              <a:rPr lang="ru-RU" sz="1400" b="1" dirty="0" err="1" smtClean="0">
                <a:latin typeface="Comic Sans MS" pitchFamily="66" charset="0"/>
              </a:rPr>
              <a:t>Синкевич</a:t>
            </a:r>
            <a:r>
              <a:rPr lang="ru-RU" sz="1400" dirty="0" smtClean="0">
                <a:latin typeface="Comic Sans MS" pitchFamily="66" charset="0"/>
              </a:rPr>
              <a:t>,</a:t>
            </a:r>
            <a:r>
              <a:rPr lang="ru-RU" sz="1400" b="1" dirty="0" smtClean="0">
                <a:latin typeface="Comic Sans MS" pitchFamily="66" charset="0"/>
              </a:rPr>
              <a:t>                           А. Иванов</a:t>
            </a:r>
            <a:r>
              <a:rPr lang="ru-RU" sz="1400" dirty="0" smtClean="0">
                <a:latin typeface="Comic Sans MS" pitchFamily="66" charset="0"/>
              </a:rPr>
              <a:t>,</a:t>
            </a:r>
          </a:p>
          <a:p>
            <a:pPr algn="r"/>
            <a:r>
              <a:rPr lang="ru-RU" sz="1400" dirty="0" smtClean="0"/>
              <a:t>ОП ЛО и ОНФ ЛО                                  </a:t>
            </a:r>
            <a:r>
              <a:rPr lang="ru-RU" sz="1400" dirty="0" smtClean="0">
                <a:latin typeface="Comic Sans MS" pitchFamily="66" charset="0"/>
              </a:rPr>
              <a:t>общественная организация администраций Правительства ЛО</a:t>
            </a:r>
            <a:endParaRPr lang="ru-RU" sz="1400" dirty="0"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6143644"/>
            <a:ext cx="7960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omic Sans MS" pitchFamily="66" charset="0"/>
              </a:rPr>
              <a:t>Н. А. Грошева</a:t>
            </a:r>
            <a:r>
              <a:rPr lang="ru-RU" sz="1400" dirty="0" smtClean="0">
                <a:latin typeface="Comic Sans MS" pitchFamily="66" charset="0"/>
              </a:rPr>
              <a:t>,</a:t>
            </a:r>
            <a:r>
              <a:rPr lang="ru-RU" sz="1400" b="1" dirty="0" smtClean="0">
                <a:latin typeface="Comic Sans MS" pitchFamily="66" charset="0"/>
              </a:rPr>
              <a:t> Т. А. </a:t>
            </a:r>
            <a:r>
              <a:rPr lang="ru-RU" sz="1400" b="1" dirty="0" err="1" smtClean="0">
                <a:latin typeface="Comic Sans MS" pitchFamily="66" charset="0"/>
              </a:rPr>
              <a:t>Голубева</a:t>
            </a:r>
            <a:r>
              <a:rPr lang="ru-RU" sz="1400" dirty="0" smtClean="0">
                <a:latin typeface="Comic Sans MS" pitchFamily="66" charset="0"/>
              </a:rPr>
              <a:t>,</a:t>
            </a:r>
            <a:r>
              <a:rPr lang="ru-RU" sz="1400" b="1" dirty="0" smtClean="0">
                <a:latin typeface="Comic Sans MS" pitchFamily="66" charset="0"/>
              </a:rPr>
              <a:t>                            И. В. Яцкевич</a:t>
            </a:r>
            <a:r>
              <a:rPr lang="ru-RU" sz="1400" dirty="0" smtClean="0">
                <a:latin typeface="Comic Sans MS" pitchFamily="66" charset="0"/>
              </a:rPr>
              <a:t>, </a:t>
            </a:r>
          </a:p>
          <a:p>
            <a:r>
              <a:rPr lang="ru-RU" sz="1400" dirty="0" smtClean="0">
                <a:latin typeface="Comic Sans MS" pitchFamily="66" charset="0"/>
              </a:rPr>
              <a:t>Профсоюзная организация ПИЯФ                                     ООО </a:t>
            </a:r>
            <a:r>
              <a:rPr lang="ru-RU" sz="1400" dirty="0">
                <a:latin typeface="Comic Sans MS" pitchFamily="66" charset="0"/>
              </a:rPr>
              <a:t>«</a:t>
            </a:r>
            <a:r>
              <a:rPr lang="ru-RU" sz="1400" dirty="0" err="1" smtClean="0">
                <a:latin typeface="Comic Sans MS" pitchFamily="66" charset="0"/>
              </a:rPr>
              <a:t>Экоточка</a:t>
            </a:r>
            <a:r>
              <a:rPr lang="ru-RU" sz="1400" dirty="0">
                <a:latin typeface="Comic Sans MS" pitchFamily="66" charset="0"/>
              </a:rPr>
              <a:t>»</a:t>
            </a:r>
          </a:p>
        </p:txBody>
      </p:sp>
      <p:pic>
        <p:nvPicPr>
          <p:cNvPr id="3074" name="Picture 2" descr="D:\2020 РАБОЧИЕ ФАЙЛЫ\ЭКОШОУ -2020\ФОТО ПРАЗДНИКА\ПОЗДРАВЛЕНИЯ\0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4071942"/>
            <a:ext cx="3097484" cy="203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07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62074"/>
          </a:xfrm>
        </p:spPr>
        <p:txBody>
          <a:bodyPr/>
          <a:lstStyle/>
          <a:p>
            <a:r>
              <a:rPr lang="ru-RU" sz="2400" b="1" cap="all" dirty="0" err="1" smtClean="0">
                <a:solidFill>
                  <a:schemeClr val="accent2"/>
                </a:solidFill>
                <a:latin typeface="Comic Sans MS" pitchFamily="66" charset="0"/>
              </a:rPr>
              <a:t>Белогорская</a:t>
            </a:r>
            <a:r>
              <a:rPr lang="ru-RU" sz="2400" b="1" cap="all" dirty="0" smtClean="0">
                <a:solidFill>
                  <a:schemeClr val="accent2"/>
                </a:solidFill>
                <a:latin typeface="Comic Sans MS" pitchFamily="66" charset="0"/>
              </a:rPr>
              <a:t> школа - </a:t>
            </a:r>
            <a:r>
              <a:rPr lang="ru-RU" sz="2400" b="1" cap="all" dirty="0">
                <a:solidFill>
                  <a:schemeClr val="accent2"/>
                </a:solidFill>
                <a:latin typeface="Comic Sans MS" pitchFamily="66" charset="0"/>
              </a:rPr>
              <a:t>Детский Сад</a:t>
            </a:r>
            <a:endParaRPr lang="ru-RU" sz="24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5" name="Рисунок 4" descr="D:\2020 РАБОЧИЕ ФАЙЛЫ\2020 КОНКУРС ПРОЕКТОВ ЛО\ВСЕ ВЫСТУПЛЕНИЯ\08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05" y="1099235"/>
            <a:ext cx="6596990" cy="42005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19672" y="5517232"/>
            <a:ext cx="590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Т</a:t>
            </a:r>
            <a:r>
              <a:rPr lang="ru-RU" sz="1400" dirty="0">
                <a:latin typeface="Comic Sans MS" pitchFamily="66" charset="0"/>
              </a:rPr>
              <a:t>анцевальная композиция </a:t>
            </a:r>
            <a:r>
              <a:rPr lang="ru-RU" sz="1400" b="1" i="1" dirty="0">
                <a:latin typeface="Comic Sans MS" pitchFamily="66" charset="0"/>
              </a:rPr>
              <a:t>«Садовник»</a:t>
            </a:r>
            <a:r>
              <a:rPr lang="ru-RU" sz="1400" i="1" dirty="0">
                <a:latin typeface="Comic Sans MS" pitchFamily="66" charset="0"/>
              </a:rPr>
              <a:t>,</a:t>
            </a:r>
            <a:endParaRPr lang="ru-RU" sz="1400" dirty="0">
              <a:latin typeface="Comic Sans MS" pitchFamily="66" charset="0"/>
            </a:endParaRPr>
          </a:p>
          <a:p>
            <a:pPr algn="ctr"/>
            <a:r>
              <a:rPr lang="ru-RU" sz="1400" dirty="0">
                <a:latin typeface="Comic Sans MS" pitchFamily="66" charset="0"/>
              </a:rPr>
              <a:t>руководитель </a:t>
            </a:r>
            <a:r>
              <a:rPr lang="ru-RU" sz="1400" dirty="0" smtClean="0">
                <a:latin typeface="Comic Sans MS" pitchFamily="66" charset="0"/>
              </a:rPr>
              <a:t>Н. М. </a:t>
            </a:r>
            <a:r>
              <a:rPr lang="ru-RU" sz="1400" dirty="0" err="1" smtClean="0">
                <a:latin typeface="Comic Sans MS" pitchFamily="66" charset="0"/>
              </a:rPr>
              <a:t>Степановская</a:t>
            </a:r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71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400" b="1" dirty="0">
                <a:solidFill>
                  <a:schemeClr val="accent2"/>
                </a:solidFill>
                <a:latin typeface="Comic Sans MS" pitchFamily="66" charset="0"/>
              </a:rPr>
              <a:t>МБДОУ </a:t>
            </a:r>
            <a:r>
              <a:rPr lang="ru-RU" sz="2400" b="1" dirty="0" smtClean="0">
                <a:solidFill>
                  <a:schemeClr val="accent2"/>
                </a:solidFill>
                <a:latin typeface="Comic Sans MS" pitchFamily="66" charset="0"/>
              </a:rPr>
              <a:t>№ 47</a:t>
            </a:r>
            <a:endParaRPr lang="ru-RU" sz="24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5" name="Рисунок 4" descr="D:\2020 РАБОЧИЕ ФАЙЛЫ\2020 КОНКУРС ПРОЕКТОВ ЛО\ВСЕ ВЫСТУПЛЕНИЯ\08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741" y="1052736"/>
            <a:ext cx="6266518" cy="43538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03648" y="5652537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Comic Sans MS" pitchFamily="66" charset="0"/>
              </a:rPr>
              <a:t>Танец </a:t>
            </a:r>
            <a:r>
              <a:rPr lang="ru-RU" sz="1600" b="1" i="1" dirty="0">
                <a:latin typeface="Comic Sans MS" pitchFamily="66" charset="0"/>
              </a:rPr>
              <a:t>«Пошла Маша во лесок»</a:t>
            </a:r>
            <a:r>
              <a:rPr lang="ru-RU" sz="1600" i="1" dirty="0">
                <a:latin typeface="Comic Sans MS" pitchFamily="66" charset="0"/>
              </a:rPr>
              <a:t>,</a:t>
            </a:r>
            <a:endParaRPr lang="ru-RU" sz="1600" dirty="0">
              <a:latin typeface="Comic Sans MS" pitchFamily="66" charset="0"/>
            </a:endParaRPr>
          </a:p>
          <a:p>
            <a:pPr algn="ctr"/>
            <a:r>
              <a:rPr lang="ru-RU" sz="1600" dirty="0">
                <a:latin typeface="Comic Sans MS" pitchFamily="66" charset="0"/>
              </a:rPr>
              <a:t>руководитель </a:t>
            </a:r>
            <a:r>
              <a:rPr lang="ru-RU" sz="1600" dirty="0" smtClean="0">
                <a:latin typeface="Comic Sans MS" pitchFamily="66" charset="0"/>
              </a:rPr>
              <a:t>Е. В. Андреева</a:t>
            </a:r>
            <a:endParaRPr lang="ru-RU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1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9904"/>
            <a:ext cx="8229600" cy="750824"/>
          </a:xfrm>
        </p:spPr>
        <p:txBody>
          <a:bodyPr/>
          <a:lstStyle/>
          <a:p>
            <a:r>
              <a:rPr lang="ru-RU" sz="2400" b="1" cap="all" dirty="0">
                <a:solidFill>
                  <a:schemeClr val="accent2"/>
                </a:solidFill>
                <a:latin typeface="Comic Sans MS" pitchFamily="66" charset="0"/>
              </a:rPr>
              <a:t>СОШ </a:t>
            </a:r>
            <a:r>
              <a:rPr lang="ru-RU" sz="2400" b="1" cap="all" dirty="0" smtClean="0">
                <a:solidFill>
                  <a:schemeClr val="accent2"/>
                </a:solidFill>
                <a:latin typeface="Comic Sans MS" pitchFamily="66" charset="0"/>
              </a:rPr>
              <a:t>№ 7 </a:t>
            </a:r>
            <a:r>
              <a:rPr lang="ru-RU" sz="2400" b="1" cap="all" dirty="0">
                <a:solidFill>
                  <a:schemeClr val="accent2"/>
                </a:solidFill>
                <a:latin typeface="Comic Sans MS" pitchFamily="66" charset="0"/>
              </a:rPr>
              <a:t>– детский сад</a:t>
            </a:r>
            <a:endParaRPr lang="ru-RU" sz="24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5" name="Рисунок 4" descr="D:\2020 РАБОЧИЕ ФАЙЛЫ\2020 КОНКУРС ПРОЕКТОВ ЛО\ВСЕ ВЫСТУПЛЕНИЯ\09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552728" cy="408581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91678" y="5581689"/>
            <a:ext cx="5688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Comic Sans MS" pitchFamily="66" charset="0"/>
              </a:rPr>
              <a:t>Песня</a:t>
            </a:r>
            <a:r>
              <a:rPr lang="ru-RU" sz="1400" b="1" dirty="0" smtClean="0">
                <a:latin typeface="Comic Sans MS" pitchFamily="66" charset="0"/>
              </a:rPr>
              <a:t> </a:t>
            </a:r>
            <a:r>
              <a:rPr lang="ru-RU" sz="1400" b="1" dirty="0">
                <a:latin typeface="Comic Sans MS" pitchFamily="66" charset="0"/>
              </a:rPr>
              <a:t>«Катюша»,</a:t>
            </a:r>
            <a:endParaRPr lang="ru-RU" sz="1400" dirty="0">
              <a:latin typeface="Comic Sans MS" pitchFamily="66" charset="0"/>
            </a:endParaRPr>
          </a:p>
          <a:p>
            <a:pPr algn="ctr"/>
            <a:r>
              <a:rPr lang="ru-RU" sz="1400" dirty="0">
                <a:latin typeface="Comic Sans MS" pitchFamily="66" charset="0"/>
              </a:rPr>
              <a:t>Муз. руководитель</a:t>
            </a:r>
            <a:r>
              <a:rPr lang="ru-RU" sz="1400" b="1" dirty="0">
                <a:latin typeface="Comic Sans MS" pitchFamily="66" charset="0"/>
              </a:rPr>
              <a:t> </a:t>
            </a:r>
            <a:r>
              <a:rPr lang="ru-RU" sz="1400" b="1" dirty="0" smtClean="0">
                <a:latin typeface="Comic Sans MS" pitchFamily="66" charset="0"/>
              </a:rPr>
              <a:t>А. А. </a:t>
            </a:r>
            <a:r>
              <a:rPr lang="ru-RU" sz="1400" b="1" dirty="0" err="1" smtClean="0">
                <a:latin typeface="Comic Sans MS" pitchFamily="66" charset="0"/>
              </a:rPr>
              <a:t>Левандовская</a:t>
            </a:r>
            <a:endParaRPr lang="ru-RU" sz="1400" dirty="0">
              <a:latin typeface="Comic Sans MS" pitchFamily="66" charset="0"/>
            </a:endParaRPr>
          </a:p>
          <a:p>
            <a:pPr algn="ctr"/>
            <a:r>
              <a:rPr lang="ru-RU" sz="1400" b="1" dirty="0">
                <a:latin typeface="Comic Sans MS" pitchFamily="66" charset="0"/>
              </a:rPr>
              <a:t> </a:t>
            </a:r>
            <a:endParaRPr lang="ru-RU" sz="1400" dirty="0">
              <a:latin typeface="Comic Sans MS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20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69162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accent2"/>
                </a:solidFill>
                <a:latin typeface="Comic Sans MS" pitchFamily="66" charset="0"/>
              </a:rPr>
              <a:t>МБДОУ № 12</a:t>
            </a:r>
            <a:endParaRPr lang="ru-RU" sz="24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6" name="Рисунок 5" descr="D:\2020 РАБОЧИЕ ФАЙЛЫ\2020 КОНКУРС ПРОЕКТОВ ЛО\ВСЕ ВЫСТУПЛЕНИЯ\10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80" y="928670"/>
            <a:ext cx="5653108" cy="43064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547664" y="542926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Comic Sans MS" pitchFamily="66" charset="0"/>
              </a:rPr>
              <a:t>Танец  </a:t>
            </a:r>
            <a:r>
              <a:rPr lang="ru-RU" sz="1400" b="1" i="1" dirty="0">
                <a:latin typeface="Comic Sans MS" pitchFamily="66" charset="0"/>
              </a:rPr>
              <a:t>«Осенний вальс»,</a:t>
            </a:r>
            <a:endParaRPr lang="ru-RU" sz="1400" dirty="0">
              <a:latin typeface="Comic Sans MS" pitchFamily="66" charset="0"/>
            </a:endParaRPr>
          </a:p>
          <a:p>
            <a:pPr algn="ctr"/>
            <a:r>
              <a:rPr lang="ru-RU" sz="1400" dirty="0">
                <a:latin typeface="Comic Sans MS" pitchFamily="66" charset="0"/>
              </a:rPr>
              <a:t>руководитель </a:t>
            </a:r>
            <a:r>
              <a:rPr lang="ru-RU" sz="1400" dirty="0" smtClean="0">
                <a:latin typeface="Comic Sans MS" pitchFamily="66" charset="0"/>
              </a:rPr>
              <a:t>С. Ф. Кошелева</a:t>
            </a:r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74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ПУДОСТЬСКАЯ СОШ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5" name="Рисунок 4" descr="D:\2020 РАБОЧИЕ ФАЙЛЫ\2020 КОНКУРС ПРОЕКТОВ ЛО\ВСЕ ВЫСТУПЛЕНИЯ\1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358" y="980728"/>
            <a:ext cx="5472608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907704" y="5081540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Comic Sans MS" pitchFamily="66" charset="0"/>
              </a:rPr>
              <a:t>Сценка </a:t>
            </a:r>
            <a:r>
              <a:rPr lang="ru-RU" sz="1400" b="1" i="1" dirty="0">
                <a:latin typeface="Comic Sans MS" pitchFamily="66" charset="0"/>
              </a:rPr>
              <a:t>«Мусор будем убирать, жизнь природы сохранять!»,</a:t>
            </a:r>
            <a:r>
              <a:rPr lang="ru-RU" sz="1400" dirty="0">
                <a:latin typeface="Comic Sans MS" pitchFamily="66" charset="0"/>
              </a:rPr>
              <a:t> руководитель </a:t>
            </a:r>
            <a:r>
              <a:rPr lang="ru-RU" sz="1400" dirty="0" smtClean="0">
                <a:latin typeface="Comic Sans MS" pitchFamily="66" charset="0"/>
              </a:rPr>
              <a:t>А. К. </a:t>
            </a:r>
            <a:r>
              <a:rPr lang="ru-RU" sz="1400" dirty="0" err="1" smtClean="0">
                <a:latin typeface="Comic Sans MS" pitchFamily="66" charset="0"/>
              </a:rPr>
              <a:t>Абрамушина</a:t>
            </a:r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38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ЦИРКОВАЯ </a:t>
            </a:r>
            <a:r>
              <a:rPr lang="ru-RU" sz="2400" b="1" dirty="0">
                <a:solidFill>
                  <a:srgbClr val="C00000"/>
                </a:solidFill>
                <a:latin typeface="Comic Sans MS" pitchFamily="66" charset="0"/>
              </a:rPr>
              <a:t>СТУДИЯ «РАДУГА</a:t>
            </a:r>
            <a:r>
              <a:rPr lang="ru-RU" sz="2400" b="1" dirty="0">
                <a:solidFill>
                  <a:schemeClr val="accent2"/>
                </a:solidFill>
                <a:latin typeface="Comic Sans MS" pitchFamily="66" charset="0"/>
              </a:rPr>
              <a:t>»</a:t>
            </a:r>
            <a:br>
              <a:rPr lang="ru-RU" sz="2400" b="1" dirty="0">
                <a:solidFill>
                  <a:schemeClr val="accent2"/>
                </a:solidFill>
                <a:latin typeface="Comic Sans MS" pitchFamily="66" charset="0"/>
              </a:rPr>
            </a:br>
            <a:endParaRPr lang="ru-RU" sz="24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pic>
        <p:nvPicPr>
          <p:cNvPr id="5" name="Рисунок 4" descr="D:\2020 РАБОЧИЕ ФАЙЛЫ\2020 КОНКУРС ПРОЕКТОВ ЛО\ВСЕ ВЫСТУПЛЕНИЯ\13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256584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123728" y="5085184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Comic Sans MS" pitchFamily="66" charset="0"/>
              </a:rPr>
              <a:t>Токмина</a:t>
            </a:r>
            <a:r>
              <a:rPr lang="ru-RU" sz="1400" b="1" dirty="0" smtClean="0">
                <a:latin typeface="Comic Sans MS" pitchFamily="66" charset="0"/>
              </a:rPr>
              <a:t> Анна.</a:t>
            </a:r>
            <a:r>
              <a:rPr lang="ru-RU" sz="1400" dirty="0" smtClean="0">
                <a:latin typeface="Comic Sans MS" pitchFamily="66" charset="0"/>
              </a:rPr>
              <a:t> </a:t>
            </a:r>
            <a:r>
              <a:rPr lang="ru-RU" sz="1400" b="1" i="1" dirty="0">
                <a:latin typeface="Comic Sans MS" pitchFamily="66" charset="0"/>
              </a:rPr>
              <a:t>«Пластический этюд»</a:t>
            </a:r>
            <a:endParaRPr lang="ru-RU" sz="1400" dirty="0">
              <a:latin typeface="Comic Sans MS" pitchFamily="66" charset="0"/>
            </a:endParaRPr>
          </a:p>
          <a:p>
            <a:pPr algn="ctr"/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9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400" b="1" cap="all" dirty="0">
                <a:solidFill>
                  <a:schemeClr val="accent2"/>
                </a:solidFill>
                <a:latin typeface="Comic Sans MS" pitchFamily="66" charset="0"/>
              </a:rPr>
              <a:t>Хореографическая студия «</a:t>
            </a:r>
            <a:r>
              <a:rPr lang="ru-RU" sz="2400" b="1" dirty="0" smtClean="0">
                <a:solidFill>
                  <a:schemeClr val="accent2"/>
                </a:solidFill>
                <a:latin typeface="Comic Sans MS" pitchFamily="66" charset="0"/>
              </a:rPr>
              <a:t>КОППЕЛИЯ</a:t>
            </a:r>
            <a:r>
              <a:rPr lang="ru-RU" sz="2400" b="1" dirty="0">
                <a:solidFill>
                  <a:schemeClr val="accent2"/>
                </a:solidFill>
                <a:latin typeface="Comic Sans MS" pitchFamily="66" charset="0"/>
              </a:rPr>
              <a:t>»</a:t>
            </a:r>
            <a:endParaRPr lang="ru-RU" sz="24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5" name="Рисунок 4" descr="D:\Old_D\ЭКОШОУ_2020\РЕД.ФОТО(2)\Новая папка\1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1740" y="1042640"/>
            <a:ext cx="518457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7784" y="5373216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Comic Sans MS" pitchFamily="66" charset="0"/>
              </a:rPr>
              <a:t>Танец </a:t>
            </a:r>
            <a:r>
              <a:rPr lang="ru-RU" sz="1400" b="1" dirty="0">
                <a:latin typeface="Comic Sans MS" pitchFamily="66" charset="0"/>
              </a:rPr>
              <a:t>«Варенька</a:t>
            </a:r>
            <a:r>
              <a:rPr lang="ru-RU" sz="1400" dirty="0">
                <a:latin typeface="Comic Sans MS" pitchFamily="66" charset="0"/>
              </a:rPr>
              <a:t>»</a:t>
            </a:r>
          </a:p>
          <a:p>
            <a:endParaRPr lang="ru-RU" sz="1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73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Поздравления коллективов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2304256" cy="158417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61065"/>
            <a:ext cx="2414905" cy="1599565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7" r="7467"/>
          <a:stretch/>
        </p:blipFill>
        <p:spPr>
          <a:xfrm>
            <a:off x="899592" y="2994465"/>
            <a:ext cx="2301500" cy="1472365"/>
          </a:xfrm>
          <a:prstGeom prst="rect">
            <a:avLst/>
          </a:prstGeom>
        </p:spPr>
      </p:pic>
      <p:pic>
        <p:nvPicPr>
          <p:cNvPr id="8" name="Рисунок 7" descr="D:\2020 РАБОЧИЕ ФАЙЛЫ\ЭКОШОУ -2020\ФОТО ПРАЗДНИКА\ПОТАПОВА\1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94465"/>
            <a:ext cx="2414905" cy="145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:\ЭКОШОУ-2020\ФОТО ПРАЗДНИКА\ПОЗДРАВЛЕНИЯ\04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61065"/>
            <a:ext cx="2099471" cy="1591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:\ЭКОШОУ-2020\ФОТО ПРАЗДНИКА\ПОЗДРАВЛЕНИЯ\05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94465"/>
            <a:ext cx="2099473" cy="145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2020 РАБОЧИЕ ФАЙЛЫ\ЭКОШОУ -2020\ФОТО ПРАЗДНИКА\НАГРАЖДЕНИЕ\05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r="5324"/>
          <a:stretch/>
        </p:blipFill>
        <p:spPr bwMode="auto">
          <a:xfrm>
            <a:off x="3337713" y="4593719"/>
            <a:ext cx="2416115" cy="157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:\ЭКОШОУ-2020\ФОТО ПРАЗДНИКА\ПОЗДРАВЛЕНИЯ\054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93719"/>
            <a:ext cx="2304256" cy="157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:\ЭКОШОУ-2020\ФОТО ПРАЗДНИКА\ПОТАПОВА\12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4593719"/>
            <a:ext cx="2099473" cy="1578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588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5" name="Рисунок 4" descr="C:\Users\user\AppData\Local\Temp\1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0" y="908720"/>
            <a:ext cx="2448272" cy="155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2020 РАБОЧИЕ ФАЙЛЫ\ЭКОШОУ -2020\ФОТО ПРАЗДНИКА\ПОТАПОВА\0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252" y="908720"/>
            <a:ext cx="1944216" cy="155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AppData\Local\Temp\1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49" y="2605356"/>
            <a:ext cx="1037107" cy="158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AppData\Local\Temp\1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5357"/>
            <a:ext cx="1296143" cy="158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AppData\Local\Temp\1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090" y="908720"/>
            <a:ext cx="2303785" cy="155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AppData\Local\Temp\100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88" y="2605357"/>
            <a:ext cx="1857388" cy="158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:\2020 РАБОЧИЕ ФАЙЛЫ\ЭКОШОУ -2020\ФОТО ПРАЗДНИКА\НАГРАЖДЕНИЕ\Пудость 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0" y="4247785"/>
            <a:ext cx="2649800" cy="1659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2020 РАБОЧИЕ ФАЙЛЫ\ЭКОШОУ -2020\ФОТО ПРАЗДНИКА\ПОТАПОВА\14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75" y="908720"/>
            <a:ext cx="2219613" cy="155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D:\2020 РАБОЧИЕ ФАЙЛЫ\ЭКОШОУ -2020\ФОТО ПРАЗДНИКА\НАГРАЖДЕНИЕ\Алёша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3851"/>
            <a:ext cx="1108044" cy="15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D:\2020 РАБОЧИЕ ФАЙЛЫ\ЭКОШОУ -2020\ФОТО ПРАЗДНИКА\НАГРАЖДЕНИЕ\092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793" y="4239779"/>
            <a:ext cx="2457967" cy="1669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3850"/>
            <a:ext cx="1872208" cy="1584176"/>
          </a:xfrm>
          <a:prstGeom prst="rect">
            <a:avLst/>
          </a:prstGeom>
        </p:spPr>
      </p:pic>
      <p:pic>
        <p:nvPicPr>
          <p:cNvPr id="19" name="Рисунок 18" descr="D:\2020 РАБОЧИЕ ФАЙЛЫ\ЭКОШОУ -2020\ФОТО ПРАЗДНИКА\НАГРАЖДЕНИЕ\МБДОУ №43\V Kurganova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2603850"/>
            <a:ext cx="864096" cy="158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973" y="4247786"/>
            <a:ext cx="2888483" cy="16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73" y="4248950"/>
            <a:ext cx="916438" cy="165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171" y="4247786"/>
            <a:ext cx="916438" cy="166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49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F2F06E-AB81-4847-847F-4F2FDF36B155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1143000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2020 (1-й этап)</a:t>
            </a:r>
            <a:endParaRPr lang="ru-RU" sz="2000" b="1" dirty="0" smtClean="0"/>
          </a:p>
        </p:txBody>
      </p:sp>
      <p:pic>
        <p:nvPicPr>
          <p:cNvPr id="4" name="Рисунок 3" descr="C:\Users\user\AppData\Local\Temp\коллаж-1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32694"/>
            <a:ext cx="5616624" cy="4732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5" name="Рисунок 4" descr="H:\ЭКОШОУ-2020\ФОТО ПРАЗДНИКА\НАГРАЖДЕНИЕ\МБДОУ №12\МБДОУ10 Дети с дипломами-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2736304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76" y="2661012"/>
            <a:ext cx="1098820" cy="1512392"/>
          </a:xfrm>
          <a:prstGeom prst="rect">
            <a:avLst/>
          </a:prstGeom>
        </p:spPr>
      </p:pic>
      <p:pic>
        <p:nvPicPr>
          <p:cNvPr id="4100" name="Рисунок 16" descr="Описание: C:\Users\user\AppData\Local\Temp\6s4-jNcu95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791" y="2665279"/>
            <a:ext cx="1127125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17" descr="Описание: C:\Users\user\AppData\Local\Temp\cGEsTMUqul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5" y="2661012"/>
            <a:ext cx="1127125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19" descr="Описание: C:\Users\user\AppData\Local\Temp\-HbUc3tOD5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55" y="2647305"/>
            <a:ext cx="1127125" cy="15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Рисунок 34" descr="Описание: C:\Users\user\AppData\Local\Temp\YdM8LsZpOg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561" y="4226374"/>
            <a:ext cx="1280575" cy="17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Рисунок 11" descr="C:\Users\user\AppData\Local\Temp\FU6-y0uMXVk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59" y="2636912"/>
            <a:ext cx="1245860" cy="153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AppData\Local\Temp\wAp3cibTXJI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89" y="2629911"/>
            <a:ext cx="1051560" cy="1543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user\AppData\Local\Temp\IMG_20200928_190544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523" y="2636687"/>
            <a:ext cx="1266984" cy="153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D:\2020 РАБОЧИЕ ФАЙЛЫ\ЭКОШОУ -2020\ФОТО ПРАЗДНИКА\НАГРАЖДЕНИЕ\МБДОУ №43\M T Gavrilenko-1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98" y="4210263"/>
            <a:ext cx="2069190" cy="172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D:\2020 РАБОЧИЕ ФАЙЛЫ\ЭКОШОУ -2020\ФОТО ПРАЗДНИКА\НАГРАЖДЕНИЕ\МБДОУ №21\20200929_112743-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405" y="764704"/>
            <a:ext cx="2771884" cy="182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user\AppData\Local\Temp\image0(23).jpe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289" y="764704"/>
            <a:ext cx="1838039" cy="1840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4" name="Рисунок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00" y="4210262"/>
            <a:ext cx="1217736" cy="17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Рисунок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200" y="4226374"/>
            <a:ext cx="1235348" cy="17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Рисунок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10264"/>
            <a:ext cx="1349375" cy="172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7743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309" y="764704"/>
            <a:ext cx="1384171" cy="1821422"/>
          </a:xfrm>
          <a:prstGeom prst="rect">
            <a:avLst/>
          </a:prstGeom>
        </p:spPr>
      </p:pic>
      <p:pic>
        <p:nvPicPr>
          <p:cNvPr id="24" name="Рисунок 23" descr="C:\Users\user\AppData\Local\Temp\tucUGHmoejQ.jp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506" y="4226373"/>
            <a:ext cx="1204940" cy="1710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98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C:\Users\user\AppData\Local\Temp\image0(23)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58" y="836712"/>
            <a:ext cx="2122389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584" y="4720279"/>
            <a:ext cx="1833752" cy="13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62074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77882"/>
            <a:ext cx="2621280" cy="1991083"/>
          </a:xfrm>
          <a:prstGeom prst="rect">
            <a:avLst/>
          </a:prstGeom>
        </p:spPr>
      </p:pic>
      <p:pic>
        <p:nvPicPr>
          <p:cNvPr id="6" name="Рисунок 5" descr="D:\2020 РАБОЧИЕ ФАЙЛЫ\ЭКОШОУ -2020\ФОТО ПРАЗДНИКА\НАГРАЖДЕНИЕ\МБДОУ №19\МБДОУ №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68964"/>
            <a:ext cx="3024336" cy="1856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AppData\Local\Temp\Дет.сад_4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68965"/>
            <a:ext cx="1044446" cy="1856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Рисунок 12" descr="Описание: C:\Users\user\AppData\Local\Temp\IMG_20200928_1905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91" y="2868965"/>
            <a:ext cx="1426165" cy="185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27" descr="Описание: D:\2020 РАБОЧИЕ ФАЙЛЫ\ЭКОШОУ -2020\ФОТО ПРАЗДНИКА\НАГРАЖДЕНИЕ\МБДОУ №43\M T Gavrilenko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41" y="2868965"/>
            <a:ext cx="2471810" cy="185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28" descr="Описание: D:\2020 РАБОЧИЕ ФАЙЛЫ\ЭКОШОУ -2020\ФОТО ПРАЗДНИКА\НАГРАЖДЕНИЕ\МБДОУ №43\V Kurganov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14" y="2868965"/>
            <a:ext cx="1044577" cy="185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2362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66595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D:\2020 РАБОЧИЕ ФАЙЛЫ\ЭКОШОУ -2020\ФОТО ПРАЗДНИКА\НАГРАЖДЕНИЕ\СОШ №7 0детский сад\IMG_20200930_124314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106" y="877882"/>
            <a:ext cx="2731222" cy="1991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877882"/>
            <a:ext cx="1480023" cy="199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85" y="4720277"/>
            <a:ext cx="1030648" cy="13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62" y="4720277"/>
            <a:ext cx="1030084" cy="13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129" y="4720278"/>
            <a:ext cx="1025258" cy="13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713" y="4720278"/>
            <a:ext cx="1059197" cy="13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0279"/>
            <a:ext cx="1030139" cy="13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903" y="4720279"/>
            <a:ext cx="935291" cy="137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720278"/>
            <a:ext cx="771946" cy="13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 descr="D:\2020 РАБОЧИЕ ФАЙЛЫ\ЭКОШОУ -2020\ФОТО ПРАЗДНИКА\НАГРАЖДЕНИЕ\МБДОУ №12\IMG-20200925-WA0002.jpg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750" y="4720279"/>
            <a:ext cx="997602" cy="13726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18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978" y="2924942"/>
            <a:ext cx="2822510" cy="20118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59737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0" y="77438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9855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0" y="152812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Рисунок 22" descr="C:\Users\user\AppData\Local\Temp\IMG_094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74" y="673252"/>
            <a:ext cx="2881242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C:\Users\user\AppData\Local\Temp\DSC0284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2"/>
            <a:ext cx="2682181" cy="201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685" y="2924942"/>
            <a:ext cx="3601811" cy="2011851"/>
          </a:xfrm>
          <a:prstGeom prst="rect">
            <a:avLst/>
          </a:prstGeom>
        </p:spPr>
      </p:pic>
      <p:pic>
        <p:nvPicPr>
          <p:cNvPr id="28" name="Рисунок 27" descr="C:\Users\user\AppData\Local\Temp\IMG_20200928_1916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6" y="673251"/>
            <a:ext cx="1467051" cy="2161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C:\Users\user\AppData\Local\Temp\20200928_18385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65" y="673252"/>
            <a:ext cx="1618823" cy="216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027" y="4869160"/>
            <a:ext cx="2337077" cy="1848485"/>
          </a:xfrm>
          <a:prstGeom prst="rect">
            <a:avLst/>
          </a:prstGeom>
        </p:spPr>
      </p:pic>
      <p:pic>
        <p:nvPicPr>
          <p:cNvPr id="31" name="Рисунок 30" descr="C:\Users\user\AppData\Local\Temp\IMG_20200930_193326_HHT (1)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73251"/>
            <a:ext cx="1633988" cy="217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6" name="Picture 18" descr="D:\2020 РАБОЧИЕ ФАЙЛЫ\ЭКОШОУ -2020\ФОТО ПРАЗДНИКА\НАГРАЖДЕНИЕ\РАДУГА\IMG_094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16" y="683915"/>
            <a:ext cx="1626766" cy="216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842" y="4869160"/>
            <a:ext cx="3237646" cy="1842736"/>
          </a:xfrm>
          <a:prstGeom prst="rect">
            <a:avLst/>
          </a:prstGeom>
        </p:spPr>
      </p:pic>
      <p:pic>
        <p:nvPicPr>
          <p:cNvPr id="35" name="Рисунок 34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946248"/>
            <a:ext cx="1368152" cy="1843405"/>
          </a:xfrm>
          <a:prstGeom prst="rect">
            <a:avLst/>
          </a:prstGeom>
        </p:spPr>
      </p:pic>
      <p:pic>
        <p:nvPicPr>
          <p:cNvPr id="36" name="Рисунок 35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869160"/>
            <a:ext cx="1386840" cy="184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4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5" name="Рисунок 4" descr="H:\ЭКОШОУ-2020\ФОТО ПРАЗДНИКА\НАГРАЖДЕНИЕ\МБДОУ №16\20200928_0908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700809"/>
            <a:ext cx="4354929" cy="326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2020 РАБОЧИЕ ФАЙЛЫ\ЭКОШОУ -2020\ФОТО ПРАЗДНИКА\НАГРАЖДЕНИЕ\ВОЙСКОВИЦКАЯ ДШИ\IMG_20200928_141434_resized_20200928_02575426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06" y="1700808"/>
            <a:ext cx="4355286" cy="3266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5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Награждение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53B012-D519-4A0B-B1DE-C524636AB403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12" y="3786190"/>
            <a:ext cx="3472941" cy="2604513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928670"/>
            <a:ext cx="3500462" cy="2571768"/>
          </a:xfrm>
          <a:prstGeom prst="rect">
            <a:avLst/>
          </a:prstGeom>
        </p:spPr>
      </p:pic>
      <p:pic>
        <p:nvPicPr>
          <p:cNvPr id="3074" name="Picture 2" descr="D:\2020 РАБОЧИЕ ФАЙЛЫ\ЭКОШОУ -2020\ФОТО ПРАЗДНИКА\НАГРАЖДЕНИЕ\СИВЕРСКАЯ ДШИ\Сиверска ДШИ_2020_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928670"/>
            <a:ext cx="3125725" cy="262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26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F69D42-1594-4B90-98FB-A0BAE74DA343}" type="slidenum">
              <a:rPr lang="ru-RU"/>
              <a:pPr>
                <a:defRPr/>
              </a:pPr>
              <a:t>35</a:t>
            </a:fld>
            <a:endParaRPr lang="ru-RU"/>
          </a:p>
        </p:txBody>
      </p:sp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  <a:t>Контактная информация программы  </a:t>
            </a:r>
            <a:b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800" smtClean="0">
                <a:solidFill>
                  <a:srgbClr val="C00000"/>
                </a:solidFill>
                <a:latin typeface="Comic Sans MS" pitchFamily="66" charset="0"/>
              </a:rPr>
              <a:t>«Школьная экологическая инициатива»</a:t>
            </a:r>
            <a:r>
              <a:rPr lang="ru-RU" sz="2800" b="1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714500"/>
            <a:ext cx="8929687" cy="4411663"/>
          </a:xfrm>
        </p:spPr>
        <p:txBody>
          <a:bodyPr/>
          <a:lstStyle/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b="1" dirty="0" smtClean="0">
                <a:latin typeface="Comic Sans MS" pitchFamily="66" charset="0"/>
              </a:rPr>
              <a:t>Адрес: 188300, г. Гатчина, </a:t>
            </a:r>
            <a:r>
              <a:rPr lang="ru-RU" sz="2600" b="1" dirty="0" err="1" smtClean="0">
                <a:latin typeface="Comic Sans MS" pitchFamily="66" charset="0"/>
              </a:rPr>
              <a:t>мкр</a:t>
            </a:r>
            <a:r>
              <a:rPr lang="ru-RU" sz="2600" b="1" dirty="0" smtClean="0">
                <a:latin typeface="Comic Sans MS" pitchFamily="66" charset="0"/>
              </a:rPr>
              <a:t>. Орлова роща, д. 1, НИЦ «Курчатовский институт» - ПИЯФ 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b="1" dirty="0" err="1" smtClean="0">
                <a:latin typeface="Comic Sans MS" pitchFamily="66" charset="0"/>
              </a:rPr>
              <a:t>Мирошкина</a:t>
            </a:r>
            <a:r>
              <a:rPr lang="ru-RU" sz="2600" b="1" dirty="0" smtClean="0">
                <a:latin typeface="Comic Sans MS" pitchFamily="66" charset="0"/>
              </a:rPr>
              <a:t> </a:t>
            </a:r>
            <a:r>
              <a:rPr lang="ru-RU" sz="2600" b="1" dirty="0" err="1" smtClean="0">
                <a:latin typeface="Comic Sans MS" pitchFamily="66" charset="0"/>
              </a:rPr>
              <a:t>Стелла</a:t>
            </a:r>
            <a:r>
              <a:rPr lang="ru-RU" sz="2600" b="1" dirty="0" smtClean="0">
                <a:latin typeface="Comic Sans MS" pitchFamily="66" charset="0"/>
              </a:rPr>
              <a:t> Марковна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dirty="0" smtClean="0">
                <a:latin typeface="Comic Sans MS" pitchFamily="66" charset="0"/>
              </a:rPr>
              <a:t>Телефоны: (81371) 3 92 38, 3 02 79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dirty="0" smtClean="0">
                <a:latin typeface="Comic Sans MS" pitchFamily="66" charset="0"/>
              </a:rPr>
              <a:t>Факс: (81371)</a:t>
            </a:r>
            <a:r>
              <a:rPr lang="en-US" sz="2600" dirty="0" smtClean="0">
                <a:latin typeface="Comic Sans MS" pitchFamily="66" charset="0"/>
              </a:rPr>
              <a:t> </a:t>
            </a:r>
            <a:r>
              <a:rPr lang="ru-RU" sz="2600" dirty="0" smtClean="0">
                <a:latin typeface="Comic Sans MS" pitchFamily="66" charset="0"/>
              </a:rPr>
              <a:t>3 71 96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en-US" sz="2600" dirty="0" smtClean="0">
                <a:latin typeface="Comic Sans MS" pitchFamily="66" charset="0"/>
              </a:rPr>
              <a:t>e</a:t>
            </a:r>
            <a:r>
              <a:rPr lang="ru-RU" sz="2600" dirty="0" smtClean="0">
                <a:latin typeface="Comic Sans MS" pitchFamily="66" charset="0"/>
              </a:rPr>
              <a:t>-</a:t>
            </a:r>
            <a:r>
              <a:rPr lang="en-US" sz="2600" dirty="0" smtClean="0">
                <a:latin typeface="Comic Sans MS" pitchFamily="66" charset="0"/>
              </a:rPr>
              <a:t>mail</a:t>
            </a:r>
            <a:r>
              <a:rPr lang="ru-RU" sz="2600" dirty="0" smtClean="0">
                <a:latin typeface="Comic Sans MS" pitchFamily="66" charset="0"/>
              </a:rPr>
              <a:t>: </a:t>
            </a:r>
            <a:r>
              <a:rPr lang="en-US" sz="2600" b="1" dirty="0" err="1" smtClean="0">
                <a:solidFill>
                  <a:schemeClr val="hlink"/>
                </a:solidFill>
              </a:rPr>
              <a:t>stella</a:t>
            </a:r>
            <a:r>
              <a:rPr lang="ru-RU" sz="2600" b="1" dirty="0" smtClean="0">
                <a:solidFill>
                  <a:schemeClr val="hlink"/>
                </a:solidFill>
              </a:rPr>
              <a:t>.</a:t>
            </a:r>
            <a:r>
              <a:rPr lang="en-US" sz="2600" b="1" u="sng" dirty="0" err="1" smtClean="0">
                <a:hlinkClick r:id="rId2"/>
              </a:rPr>
              <a:t>miroshkina</a:t>
            </a:r>
            <a:r>
              <a:rPr lang="ru-RU" sz="2600" b="1" u="sng" dirty="0" smtClean="0">
                <a:hlinkClick r:id="rId2"/>
              </a:rPr>
              <a:t>@</a:t>
            </a:r>
            <a:r>
              <a:rPr lang="en-US" sz="2600" b="1" u="sng" dirty="0" smtClean="0">
                <a:hlinkClick r:id="rId2"/>
              </a:rPr>
              <a:t>mail</a:t>
            </a:r>
            <a:r>
              <a:rPr lang="ru-RU" sz="2600" b="1" u="sng" dirty="0" smtClean="0">
                <a:hlinkClick r:id="rId2"/>
              </a:rPr>
              <a:t>.</a:t>
            </a:r>
            <a:r>
              <a:rPr lang="en-US" sz="2600" b="1" u="sng" dirty="0" err="1" smtClean="0">
                <a:hlinkClick r:id="rId2"/>
              </a:rPr>
              <a:t>ru</a:t>
            </a:r>
            <a:r>
              <a:rPr lang="ru-RU" sz="2600" b="1" u="sng" dirty="0" smtClean="0"/>
              <a:t> </a:t>
            </a:r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r>
              <a:rPr lang="ru-RU" sz="2600" dirty="0" smtClean="0">
                <a:latin typeface="Comic Sans MS" pitchFamily="66" charset="0"/>
              </a:rPr>
              <a:t>сайт: </a:t>
            </a:r>
            <a:r>
              <a:rPr lang="en-US" sz="26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www</a:t>
            </a:r>
            <a:r>
              <a:rPr lang="ru-RU" sz="26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.</a:t>
            </a:r>
            <a:r>
              <a:rPr lang="en-US" sz="26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eco</a:t>
            </a:r>
            <a:r>
              <a:rPr lang="ru-RU" sz="26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.</a:t>
            </a:r>
            <a:r>
              <a:rPr lang="en-US" sz="2600" dirty="0" err="1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nw</a:t>
            </a:r>
            <a:r>
              <a:rPr lang="ru-RU" sz="2600" dirty="0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.</a:t>
            </a:r>
            <a:r>
              <a:rPr lang="en-US" sz="2600" dirty="0" err="1" smtClean="0">
                <a:solidFill>
                  <a:schemeClr val="hlink"/>
                </a:solidFill>
                <a:latin typeface="Comic Sans MS" pitchFamily="66" charset="0"/>
                <a:hlinkClick r:id="rId3"/>
              </a:rPr>
              <a:t>ru</a:t>
            </a:r>
            <a:endParaRPr lang="ru-RU" sz="2600" dirty="0" smtClean="0">
              <a:solidFill>
                <a:schemeClr val="hlink"/>
              </a:solidFill>
              <a:latin typeface="Comic Sans MS" pitchFamily="66" charset="0"/>
            </a:endParaRPr>
          </a:p>
          <a:p>
            <a:pPr marL="361950" indent="0" eaLnBrk="1" hangingPunct="1">
              <a:buFont typeface="Arial" charset="0"/>
              <a:buNone/>
              <a:tabLst>
                <a:tab pos="1619250" algn="l"/>
              </a:tabLst>
            </a:pPr>
            <a:r>
              <a:rPr lang="ru-RU" sz="2600" b="1" dirty="0" smtClean="0"/>
              <a:t>http://www.pnpi.spb.ru/radiazionnaya/shkolnaya-ekologicheskaya-initsiativa</a:t>
            </a:r>
            <a:endParaRPr lang="ru-RU" sz="2600" dirty="0" smtClean="0"/>
          </a:p>
          <a:p>
            <a:pPr marL="361950" indent="0" eaLnBrk="1" hangingPunct="1">
              <a:buFontTx/>
              <a:buNone/>
              <a:tabLst>
                <a:tab pos="1619250" algn="l"/>
              </a:tabLst>
            </a:pPr>
            <a:endParaRPr lang="ru-RU" sz="2800" dirty="0" smtClean="0">
              <a:solidFill>
                <a:schemeClr val="hlin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D124C1-3EBF-4BDD-8207-B6E11407353F}" type="slidenum">
              <a:rPr lang="ru-RU"/>
              <a:pPr>
                <a:defRPr/>
              </a:pPr>
              <a:t>36</a:t>
            </a:fld>
            <a:endParaRPr lang="ru-RU"/>
          </a:p>
        </p:txBody>
      </p:sp>
      <p:sp>
        <p:nvSpPr>
          <p:cNvPr id="67585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700213"/>
            <a:ext cx="8964612" cy="1800225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C00000"/>
                </a:solidFill>
                <a:latin typeface="Comic Sans MS" pitchFamily="66" charset="0"/>
              </a:rPr>
              <a:t>Спасибо за внимание!</a:t>
            </a:r>
          </a:p>
        </p:txBody>
      </p:sp>
      <p:sp>
        <p:nvSpPr>
          <p:cNvPr id="67586" name="Text Box 3"/>
          <p:cNvSpPr txBox="1">
            <a:spLocks noChangeArrowheads="1"/>
          </p:cNvSpPr>
          <p:nvPr/>
        </p:nvSpPr>
        <p:spPr bwMode="auto">
          <a:xfrm>
            <a:off x="755650" y="3571875"/>
            <a:ext cx="81375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latin typeface="Comic Sans MS" pitchFamily="66" charset="0"/>
              </a:rPr>
              <a:t>Руководитель </a:t>
            </a:r>
            <a:r>
              <a:rPr lang="ru-RU" sz="2000" b="1" dirty="0">
                <a:latin typeface="Comic Sans MS" pitchFamily="66" charset="0"/>
              </a:rPr>
              <a:t>программы </a:t>
            </a:r>
            <a:endParaRPr lang="ru-RU" sz="2000" b="1" dirty="0" smtClean="0"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latin typeface="Comic Sans MS" pitchFamily="66" charset="0"/>
              </a:rPr>
              <a:t>«</a:t>
            </a:r>
            <a:r>
              <a:rPr lang="ru-RU" sz="2000" b="1" dirty="0">
                <a:latin typeface="Comic Sans MS" pitchFamily="66" charset="0"/>
              </a:rPr>
              <a:t>Школьная экологическая инициатива»  </a:t>
            </a:r>
          </a:p>
          <a:p>
            <a:pPr algn="ctr"/>
            <a:endParaRPr lang="ru-RU" sz="2000" b="1" dirty="0">
              <a:latin typeface="Comic Sans MS" pitchFamily="66" charset="0"/>
            </a:endParaRPr>
          </a:p>
          <a:p>
            <a:pPr algn="ctr"/>
            <a:r>
              <a:rPr lang="ru-RU" sz="2000" b="1" dirty="0">
                <a:latin typeface="Comic Sans MS" pitchFamily="66" charset="0"/>
              </a:rPr>
              <a:t>                                            С. М. Мирошкина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A376D-8508-4820-BC2A-E5E6A5AE43D6}" type="slidenum">
              <a:rPr lang="ru-RU"/>
              <a:pPr>
                <a:defRPr/>
              </a:pPr>
              <a:t>4</a:t>
            </a:fld>
            <a:endParaRPr lang="ru-RU"/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2020 (1-й этап)</a:t>
            </a:r>
          </a:p>
        </p:txBody>
      </p:sp>
      <p:pic>
        <p:nvPicPr>
          <p:cNvPr id="4" name="Рисунок 3" descr="коллаж-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42" y="1432694"/>
            <a:ext cx="6183917" cy="44445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667750-8766-4928-B570-D93504B2EDBE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982663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2020 (1-й этап)</a:t>
            </a:r>
          </a:p>
        </p:txBody>
      </p:sp>
      <p:pic>
        <p:nvPicPr>
          <p:cNvPr id="4" name="Рисунок 3" descr="D:\2020 РАБОЧИЕ ФАЙЛЫ\ЭКОШОУ -2020\ФОТО ПРАЗДНИКА\РИСУНКИ\коллаж-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706" y="1124744"/>
            <a:ext cx="6354589" cy="475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03ABC4-7872-4CF4-A8AB-C9BFEAC228F7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2020 (1-й этап)</a:t>
            </a:r>
            <a:endParaRPr lang="ru-RU" sz="2000" b="1" dirty="0" smtClean="0">
              <a:latin typeface="Comic Sans MS" pitchFamily="66" charset="0"/>
            </a:endParaRPr>
          </a:p>
        </p:txBody>
      </p:sp>
      <p:pic>
        <p:nvPicPr>
          <p:cNvPr id="4" name="Рисунок 3" descr="C:\Users\user\AppData\Local\Temp\коллаж-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12776"/>
            <a:ext cx="4896544" cy="4608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EAC064-5758-4305-A17E-84C4985D557B}" type="slidenum">
              <a:rPr lang="ru-RU"/>
              <a:pPr>
                <a:defRPr/>
              </a:pPr>
              <a:t>7</a:t>
            </a:fld>
            <a:endParaRPr lang="ru-RU"/>
          </a:p>
        </p:txBody>
      </p:sp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2020 (1-й этап)</a:t>
            </a:r>
            <a:endParaRPr lang="ru-RU" sz="2000" b="1" dirty="0" smtClean="0">
              <a:latin typeface="Comic Sans MS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3" y="1113656"/>
            <a:ext cx="3203575" cy="3683496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869160"/>
            <a:ext cx="3024336" cy="1784522"/>
          </a:xfrm>
          <a:prstGeom prst="rect">
            <a:avLst/>
          </a:prstGeom>
        </p:spPr>
      </p:pic>
      <p:pic>
        <p:nvPicPr>
          <p:cNvPr id="6" name="Рисунок 5" descr="C:\Users\user\AppData\Local\Temp\1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869160"/>
            <a:ext cx="3057420" cy="1784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AE3DC0-EC2B-4B29-80A9-B74FA0D61E9B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2150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Выставка работ победителей и лауреатов Гатчинского</a:t>
            </a:r>
            <a:b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 регионального художественного конкурса – 2020 (1-й этап)</a:t>
            </a:r>
            <a:endParaRPr lang="ru-RU" sz="2000" b="1" dirty="0" smtClean="0">
              <a:latin typeface="Comic Sans MS" pitchFamily="66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1196752"/>
            <a:ext cx="3643338" cy="5544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2F121E-D70C-40A9-9069-8D509107FD0A}" type="slidenum">
              <a:rPr lang="ru-RU"/>
              <a:pPr>
                <a:defRPr/>
              </a:pPr>
              <a:t>9</a:t>
            </a:fld>
            <a:endParaRPr lang="ru-RU"/>
          </a:p>
        </p:txBody>
      </p:sp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706437"/>
          </a:xfrm>
        </p:spPr>
        <p:txBody>
          <a:bodyPr/>
          <a:lstStyle/>
          <a:p>
            <a:pPr eaLnBrk="1" hangingPunct="1"/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200" b="1" dirty="0" smtClean="0">
                <a:solidFill>
                  <a:srgbClr val="C00000"/>
                </a:solidFill>
                <a:latin typeface="Comic Sans MS" pitchFamily="66" charset="0"/>
              </a:rPr>
              <a:t>Актовый зал Центра творчества юных</a:t>
            </a:r>
          </a:p>
        </p:txBody>
      </p:sp>
      <p:pic>
        <p:nvPicPr>
          <p:cNvPr id="5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84" y="1268760"/>
            <a:ext cx="708303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26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489</Words>
  <Application>Microsoft Office PowerPoint</Application>
  <PresentationFormat>Экран (4:3)</PresentationFormat>
  <Paragraphs>130</Paragraphs>
  <Slides>36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Comic Sans MS</vt:lpstr>
      <vt:lpstr>Times New Roman</vt:lpstr>
      <vt:lpstr>Тема Office</vt:lpstr>
      <vt:lpstr>Acrobat Document</vt:lpstr>
      <vt:lpstr> ПРОГРАММА «ШКОЛЬНАЯ ЭКОЛОГИЧЕСКАЯ ИНИЦИАТИВА» ЭКОЛОГИЧЕСКИЙ ПРАЗДНИК  «ЭКОШОУ-2020»   Гатчина, Центр творчества юных  25 сентября 2020 года</vt:lpstr>
      <vt:lpstr>Выставка работ победителей и лауреатов Гатчинского  регионального художественного конкурса – 2020 (1-й этап)</vt:lpstr>
      <vt:lpstr>Выставка работ победителей и лауреатов Гатчинского  регионального художественного конкурса – 2020 (1-й этап)</vt:lpstr>
      <vt:lpstr>Выставка работ победителей и лауреатов Гатчинского  регионального художественного конкурса – 2020 (1-й этап)</vt:lpstr>
      <vt:lpstr>Выставка работ победителей и лауреатов Гатчинского  регионального художественного конкурса – 2020 (1-й этап)</vt:lpstr>
      <vt:lpstr>Выставка работ победителей и лауреатов Гатчинского  регионального художественного конкурса – 2020 (1-й этап)</vt:lpstr>
      <vt:lpstr>Выставка работ победителей и лауреатов Гатчинского  регионального художественного конкурса – 2020 (1-й этап)</vt:lpstr>
      <vt:lpstr>Выставка работ победителей и лауреатов Гатчинского  регионального художественного конкурса – 2020 (1-й этап)</vt:lpstr>
      <vt:lpstr> Актовый зал Центра творчества юных</vt:lpstr>
      <vt:lpstr> Актовый зал Центра творчества юных</vt:lpstr>
      <vt:lpstr> Актовый зал Центра творчества юных</vt:lpstr>
      <vt:lpstr>Актовый зал Центра творчества юных</vt:lpstr>
      <vt:lpstr>Актовый зал Центра творчества юных</vt:lpstr>
      <vt:lpstr>Ведущие ЭКОШОУ-2020</vt:lpstr>
      <vt:lpstr> Открытие праздника «ЭКОШОУ-2020» </vt:lpstr>
      <vt:lpstr> Поздравление от депутата Госдумы РФ А. Н. Грешневикова </vt:lpstr>
      <vt:lpstr>Поздравления гостей праздника</vt:lpstr>
      <vt:lpstr>Поздравление гостей праздника</vt:lpstr>
      <vt:lpstr>Поздравления гостей праздника</vt:lpstr>
      <vt:lpstr>Поздравления гостей праздника</vt:lpstr>
      <vt:lpstr>Белогорская школа - Детский Сад</vt:lpstr>
      <vt:lpstr>МБДОУ № 47</vt:lpstr>
      <vt:lpstr>СОШ № 7 – детский сад</vt:lpstr>
      <vt:lpstr>МБДОУ № 12</vt:lpstr>
      <vt:lpstr>ПУДОСТЬСКАЯ СОШ</vt:lpstr>
      <vt:lpstr>ЦИРКОВАЯ СТУДИЯ «РАДУГА» </vt:lpstr>
      <vt:lpstr>Хореографическая студия «КОППЕЛИЯ»</vt:lpstr>
      <vt:lpstr>Поздравления коллективов</vt:lpstr>
      <vt:lpstr>Награждение</vt:lpstr>
      <vt:lpstr>Награждение</vt:lpstr>
      <vt:lpstr>Награждение</vt:lpstr>
      <vt:lpstr>Награждение</vt:lpstr>
      <vt:lpstr>Награждение</vt:lpstr>
      <vt:lpstr>Награждение</vt:lpstr>
      <vt:lpstr>Контактная информация программы   «Школьная экологическая инициатива» 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190</cp:revision>
  <cp:lastPrinted>2019-05-24T15:30:55Z</cp:lastPrinted>
  <dcterms:created xsi:type="dcterms:W3CDTF">2019-05-15T16:42:23Z</dcterms:created>
  <dcterms:modified xsi:type="dcterms:W3CDTF">2020-10-05T08:15:35Z</dcterms:modified>
</cp:coreProperties>
</file>